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2" r:id="rId4"/>
    <p:sldMasterId id="2147483658" r:id="rId5"/>
    <p:sldMasterId id="2147483898" r:id="rId6"/>
    <p:sldMasterId id="2147483894" r:id="rId7"/>
  </p:sldMasterIdLst>
  <p:notesMasterIdLst>
    <p:notesMasterId r:id="rId18"/>
  </p:notesMasterIdLst>
  <p:handoutMasterIdLst>
    <p:handoutMasterId r:id="rId19"/>
  </p:handoutMasterIdLst>
  <p:sldIdLst>
    <p:sldId id="351" r:id="rId8"/>
    <p:sldId id="353" r:id="rId9"/>
    <p:sldId id="354" r:id="rId10"/>
    <p:sldId id="355" r:id="rId11"/>
    <p:sldId id="361" r:id="rId12"/>
    <p:sldId id="362" r:id="rId13"/>
    <p:sldId id="356" r:id="rId14"/>
    <p:sldId id="357" r:id="rId15"/>
    <p:sldId id="358" r:id="rId16"/>
    <p:sldId id="359" r:id="rId17"/>
  </p:sldIdLst>
  <p:sldSz cx="9144000" cy="5143500" type="screen16x9"/>
  <p:notesSz cx="6805613" cy="99441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13">
          <p15:clr>
            <a:srgbClr val="A4A3A4"/>
          </p15:clr>
        </p15:guide>
        <p15:guide id="2" pos="2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1E42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64" autoAdjust="0"/>
    <p:restoredTop sz="78496" autoAdjust="0"/>
  </p:normalViewPr>
  <p:slideViewPr>
    <p:cSldViewPr snapToGrid="0" snapToObjects="1">
      <p:cViewPr varScale="1">
        <p:scale>
          <a:sx n="68" d="100"/>
          <a:sy n="68" d="100"/>
        </p:scale>
        <p:origin x="996" y="52"/>
      </p:cViewPr>
      <p:guideLst>
        <p:guide orient="horz" pos="713"/>
        <p:guide pos="2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ABA401E-5089-4487-9D82-7DB35038CF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69E9B9-9F13-4544-B0B5-422CCE79376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E2C8AF6F-5489-4B50-8180-9E6118FC16F5}" type="datetimeFigureOut">
              <a:rPr lang="en-GB"/>
              <a:pPr>
                <a:defRPr/>
              </a:pPr>
              <a:t>20/05/2025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E6326A-2D3E-4D1F-AD1E-6E6615C15A0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9F1AC0-6870-4974-95B7-D61C3310686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E46B2E9-6633-44AE-A30B-94B6D1EBAE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0CF69B0-7AB4-4D4D-BB5B-03782D3E42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436275-13F8-42B0-9A8D-90A3C025875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EF00398-0977-40A4-B2BD-A2D0611E9E5E}" type="datetimeFigureOut">
              <a:rPr lang="en-US"/>
              <a:pPr>
                <a:defRPr/>
              </a:pPr>
              <a:t>5/20/2025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CDF6CBA-F5F1-486B-B503-6CEB8365A65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B9CE170-BB10-4918-9E05-A10BE5B863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86313"/>
            <a:ext cx="5443537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A2CAFC-08F6-4FB7-A1EC-FD1DF619F06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C7A2C1-7375-438D-A196-6C308E2C30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5DA4178-8E38-403A-A699-810AE77A25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DA4178-8E38-403A-A699-810AE77A25AC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8205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DA4178-8E38-403A-A699-810AE77A25AC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3537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DA4178-8E38-403A-A699-810AE77A25AC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9282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DA4178-8E38-403A-A699-810AE77A25AC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9867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C6F12F-F3CF-4006-BB82-32500C676D3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3867894"/>
            <a:ext cx="8353176" cy="6338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2060"/>
                </a:solidFill>
              </a:defRPr>
            </a:lvl1pPr>
            <a:lvl2pPr marL="342900" indent="0">
              <a:buNone/>
              <a:defRPr sz="2400"/>
            </a:lvl2pPr>
            <a:lvl3pPr marL="685800" indent="0">
              <a:buNone/>
              <a:defRPr sz="2400"/>
            </a:lvl3pPr>
            <a:lvl4pPr marL="1028700" indent="0">
              <a:buNone/>
              <a:defRPr sz="2400"/>
            </a:lvl4pPr>
            <a:lvl5pPr marL="1371600" indent="0">
              <a:buNone/>
              <a:defRPr sz="2400"/>
            </a:lvl5pPr>
          </a:lstStyle>
          <a:p>
            <a:pPr lvl="0"/>
            <a:r>
              <a:rPr lang="en-US" dirty="0"/>
              <a:t>Click to add presenter title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56B180E-CA89-484A-839C-62D67F59F0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9290" y="1059582"/>
            <a:ext cx="8349174" cy="993775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002060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GB" sz="900" dirty="0">
                <a:solidFill>
                  <a:srgbClr val="002060"/>
                </a:solidFill>
                <a:latin typeface="+mj-lt"/>
              </a:rPr>
              <a:t>Click to add presentation title</a:t>
            </a:r>
            <a:endParaRPr lang="en-US" sz="9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861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 hasCustomPrompt="1"/>
          </p:nvPr>
        </p:nvSpPr>
        <p:spPr>
          <a:xfrm>
            <a:off x="395289" y="1131889"/>
            <a:ext cx="8353175" cy="935805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algn="l" fontAlgn="t">
              <a:lnSpc>
                <a:spcPct val="100000"/>
              </a:lnSpc>
              <a:defRPr sz="2800" b="0" i="0" cap="all" baseline="0">
                <a:solidFill>
                  <a:srgbClr val="FFFFFF"/>
                </a:solidFill>
                <a:latin typeface="+mj-lt"/>
                <a:cs typeface="Arial"/>
              </a:defRPr>
            </a:lvl1pPr>
          </a:lstStyle>
          <a:p>
            <a:r>
              <a:rPr lang="en-GB" dirty="0"/>
              <a:t>Click to add PRESENTATION title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89456BB-3D2E-4A5A-887B-F216F24433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5536" y="3867894"/>
            <a:ext cx="8353175" cy="6480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400">
                <a:solidFill>
                  <a:schemeClr val="bg1"/>
                </a:solidFill>
              </a:defRPr>
            </a:lvl2pPr>
            <a:lvl3pPr marL="685800" indent="0">
              <a:buNone/>
              <a:defRPr sz="2400">
                <a:solidFill>
                  <a:schemeClr val="bg1"/>
                </a:solidFill>
              </a:defRPr>
            </a:lvl3pPr>
            <a:lvl4pPr marL="1028700" indent="0">
              <a:buNone/>
              <a:defRPr sz="2400">
                <a:solidFill>
                  <a:schemeClr val="bg1"/>
                </a:solidFill>
              </a:defRPr>
            </a:lvl4pPr>
            <a:lvl5pPr marL="1371600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presenter name</a:t>
            </a:r>
          </a:p>
        </p:txBody>
      </p:sp>
    </p:spTree>
    <p:extLst>
      <p:ext uri="{BB962C8B-B14F-4D97-AF65-F5344CB8AC3E}">
        <p14:creationId xmlns:p14="http://schemas.microsoft.com/office/powerpoint/2010/main" val="254221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395288" y="1131888"/>
            <a:ext cx="8077197" cy="43204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2400" b="0" i="0" cap="none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5288" y="1707655"/>
            <a:ext cx="8215315" cy="2755706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+mn-lt"/>
                <a:cs typeface="Arial"/>
              </a:defRPr>
            </a:lvl1pPr>
            <a:lvl2pPr>
              <a:defRPr sz="1800" b="0" i="0">
                <a:solidFill>
                  <a:schemeClr val="bg1"/>
                </a:solidFill>
                <a:latin typeface="+mn-lt"/>
                <a:cs typeface="Arial"/>
              </a:defRPr>
            </a:lvl2pPr>
            <a:lvl3pPr>
              <a:defRPr sz="1800" b="0" i="0">
                <a:solidFill>
                  <a:schemeClr val="bg1"/>
                </a:solidFill>
                <a:latin typeface="+mn-lt"/>
                <a:cs typeface="Arial"/>
              </a:defRPr>
            </a:lvl3pPr>
            <a:lvl4pPr>
              <a:defRPr sz="1800" b="0" i="0">
                <a:solidFill>
                  <a:schemeClr val="bg1"/>
                </a:solidFill>
                <a:latin typeface="+mn-lt"/>
                <a:cs typeface="Arial"/>
              </a:defRPr>
            </a:lvl4pPr>
            <a:lvl5pPr>
              <a:defRPr sz="1800" b="0" i="0">
                <a:solidFill>
                  <a:schemeClr val="bg1"/>
                </a:solidFill>
                <a:latin typeface="+mn-lt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0250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lit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 hasCustomPrompt="1"/>
          </p:nvPr>
        </p:nvSpPr>
        <p:spPr>
          <a:xfrm>
            <a:off x="395288" y="1131888"/>
            <a:ext cx="4608760" cy="3132348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algn="l">
              <a:lnSpc>
                <a:spcPct val="100000"/>
              </a:lnSpc>
              <a:defRPr sz="1800" b="0" i="0" cap="none" baseline="0">
                <a:solidFill>
                  <a:srgbClr val="FFFFFF"/>
                </a:solidFill>
                <a:latin typeface="+mn-lt"/>
                <a:cs typeface="Arial"/>
              </a:defRPr>
            </a:lvl1pPr>
          </a:lstStyle>
          <a:p>
            <a:r>
              <a:rPr lang="en-GB" dirty="0"/>
              <a:t>Click to edit content</a:t>
            </a:r>
            <a:endParaRPr lang="en-US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5508104" y="1131888"/>
            <a:ext cx="3240285" cy="313234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41797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pening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F96BD5CC-4510-667C-C94B-20A69A3D80A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3867894"/>
            <a:ext cx="8353176" cy="6338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400"/>
            </a:lvl2pPr>
            <a:lvl3pPr marL="685800" indent="0">
              <a:buNone/>
              <a:defRPr sz="2400"/>
            </a:lvl3pPr>
            <a:lvl4pPr marL="1028700" indent="0">
              <a:buNone/>
              <a:defRPr sz="2400"/>
            </a:lvl4pPr>
            <a:lvl5pPr marL="1371600" indent="0">
              <a:buNone/>
              <a:defRPr sz="2400"/>
            </a:lvl5pPr>
          </a:lstStyle>
          <a:p>
            <a:pPr lvl="0"/>
            <a:r>
              <a:rPr lang="en-US" dirty="0"/>
              <a:t>Click to add presenter title</a:t>
            </a:r>
            <a:endParaRPr lang="en-GB" dirty="0"/>
          </a:p>
        </p:txBody>
      </p:sp>
      <p:sp>
        <p:nvSpPr>
          <p:cNvPr id="3" name="Title 5">
            <a:extLst>
              <a:ext uri="{FF2B5EF4-FFF2-40B4-BE49-F238E27FC236}">
                <a16:creationId xmlns:a16="http://schemas.microsoft.com/office/drawing/2014/main" id="{DA09F2D5-477F-307C-89BE-4D4071A568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9290" y="1059582"/>
            <a:ext cx="8349174" cy="993775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GB" sz="900" dirty="0">
                <a:solidFill>
                  <a:srgbClr val="002060"/>
                </a:solidFill>
                <a:latin typeface="+mj-lt"/>
              </a:rPr>
              <a:t>Click to add presentation title</a:t>
            </a:r>
            <a:endParaRPr lang="en-US" sz="9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531366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395288" y="1131888"/>
            <a:ext cx="8077197" cy="43204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2400" b="0" i="0" cap="none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5288" y="1707655"/>
            <a:ext cx="8215315" cy="2755706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+mn-lt"/>
                <a:cs typeface="Arial"/>
              </a:defRPr>
            </a:lvl1pPr>
            <a:lvl2pPr>
              <a:defRPr sz="1800" b="0" i="0">
                <a:solidFill>
                  <a:schemeClr val="bg1"/>
                </a:solidFill>
                <a:latin typeface="+mn-lt"/>
                <a:cs typeface="Arial"/>
              </a:defRPr>
            </a:lvl2pPr>
            <a:lvl3pPr>
              <a:defRPr sz="1800" b="0" i="0">
                <a:solidFill>
                  <a:schemeClr val="bg1"/>
                </a:solidFill>
                <a:latin typeface="+mn-lt"/>
                <a:cs typeface="Arial"/>
              </a:defRPr>
            </a:lvl3pPr>
            <a:lvl4pPr>
              <a:defRPr sz="1800" b="0" i="0">
                <a:solidFill>
                  <a:schemeClr val="bg1"/>
                </a:solidFill>
                <a:latin typeface="+mn-lt"/>
                <a:cs typeface="Arial"/>
              </a:defRPr>
            </a:lvl4pPr>
            <a:lvl5pPr>
              <a:defRPr sz="1800" b="0" i="0">
                <a:solidFill>
                  <a:schemeClr val="bg1"/>
                </a:solidFill>
                <a:latin typeface="+mn-lt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5792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plit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 hasCustomPrompt="1"/>
          </p:nvPr>
        </p:nvSpPr>
        <p:spPr>
          <a:xfrm>
            <a:off x="395288" y="1131888"/>
            <a:ext cx="4608760" cy="3132348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algn="l">
              <a:lnSpc>
                <a:spcPct val="100000"/>
              </a:lnSpc>
              <a:defRPr sz="1800" b="0" i="0" cap="none" baseline="0">
                <a:solidFill>
                  <a:srgbClr val="FFFFFF"/>
                </a:solidFill>
                <a:latin typeface="+mn-lt"/>
                <a:cs typeface="Arial"/>
              </a:defRPr>
            </a:lvl1pPr>
          </a:lstStyle>
          <a:p>
            <a:r>
              <a:rPr lang="en-GB" dirty="0"/>
              <a:t>Click to edit content</a:t>
            </a:r>
            <a:endParaRPr lang="en-US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5508104" y="1131888"/>
            <a:ext cx="3240285" cy="313234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8315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395288" y="1131888"/>
            <a:ext cx="8077197" cy="43204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2000" b="0" i="0" cap="none" baseline="0">
                <a:solidFill>
                  <a:srgbClr val="002060"/>
                </a:solidFill>
                <a:latin typeface="+mj-lt"/>
                <a:cs typeface="Arial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395288" y="1707655"/>
            <a:ext cx="8215315" cy="2755706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 i="0">
                <a:solidFill>
                  <a:srgbClr val="002060"/>
                </a:solidFill>
                <a:latin typeface="+mn-lt"/>
                <a:cs typeface="Arial"/>
              </a:defRPr>
            </a:lvl1pPr>
            <a:lvl2pPr>
              <a:defRPr sz="1800" b="0" i="0">
                <a:solidFill>
                  <a:srgbClr val="002060"/>
                </a:solidFill>
                <a:latin typeface="+mn-lt"/>
                <a:cs typeface="Arial"/>
              </a:defRPr>
            </a:lvl2pPr>
            <a:lvl3pPr>
              <a:defRPr sz="1800" b="0" i="0">
                <a:solidFill>
                  <a:srgbClr val="002060"/>
                </a:solidFill>
                <a:latin typeface="+mn-lt"/>
                <a:cs typeface="Arial"/>
              </a:defRPr>
            </a:lvl3pPr>
            <a:lvl4pPr>
              <a:defRPr sz="1800" b="0" i="0">
                <a:solidFill>
                  <a:srgbClr val="002060"/>
                </a:solidFill>
                <a:latin typeface="+mn-lt"/>
                <a:cs typeface="Arial"/>
              </a:defRPr>
            </a:lvl4pPr>
            <a:lvl5pPr>
              <a:defRPr sz="1800" b="0" i="0">
                <a:solidFill>
                  <a:srgbClr val="002060"/>
                </a:solidFill>
                <a:latin typeface="+mn-lt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859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lit content and imag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7"/>
          <p:cNvSpPr>
            <a:spLocks noGrp="1"/>
          </p:cNvSpPr>
          <p:nvPr>
            <p:ph type="title" hasCustomPrompt="1"/>
          </p:nvPr>
        </p:nvSpPr>
        <p:spPr>
          <a:xfrm>
            <a:off x="395288" y="1131888"/>
            <a:ext cx="4608760" cy="3132348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algn="l">
              <a:lnSpc>
                <a:spcPct val="100000"/>
              </a:lnSpc>
              <a:defRPr sz="1800" b="0" i="0" cap="none" baseline="0">
                <a:solidFill>
                  <a:srgbClr val="002060"/>
                </a:solidFill>
                <a:latin typeface="+mn-lt"/>
                <a:cs typeface="Arial"/>
              </a:defRPr>
            </a:lvl1pPr>
          </a:lstStyle>
          <a:p>
            <a:r>
              <a:rPr lang="en-GB" dirty="0"/>
              <a:t>Click to edit content</a:t>
            </a:r>
            <a:endParaRPr lang="en-US" dirty="0"/>
          </a:p>
        </p:txBody>
      </p:sp>
      <p:sp>
        <p:nvSpPr>
          <p:cNvPr id="5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5508104" y="1131888"/>
            <a:ext cx="3240285" cy="313234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05376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C6F12F-F3CF-4006-BB82-32500C676D3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3867894"/>
            <a:ext cx="8353176" cy="6338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2060"/>
                </a:solidFill>
              </a:defRPr>
            </a:lvl1pPr>
            <a:lvl2pPr marL="342900" indent="0">
              <a:buNone/>
              <a:defRPr sz="2400"/>
            </a:lvl2pPr>
            <a:lvl3pPr marL="685800" indent="0">
              <a:buNone/>
              <a:defRPr sz="2400"/>
            </a:lvl3pPr>
            <a:lvl4pPr marL="1028700" indent="0">
              <a:buNone/>
              <a:defRPr sz="2400"/>
            </a:lvl4pPr>
            <a:lvl5pPr marL="1371600" indent="0">
              <a:buNone/>
              <a:defRPr sz="2400"/>
            </a:lvl5pPr>
          </a:lstStyle>
          <a:p>
            <a:pPr lvl="0"/>
            <a:r>
              <a:rPr lang="en-US" dirty="0"/>
              <a:t>Click to add presenter title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56B180E-CA89-484A-839C-62D67F59F0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9290" y="1059582"/>
            <a:ext cx="8349174" cy="993775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002060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GB" sz="900" dirty="0">
                <a:solidFill>
                  <a:srgbClr val="002060"/>
                </a:solidFill>
                <a:latin typeface="+mj-lt"/>
              </a:rPr>
              <a:t>Click to add presentation title</a:t>
            </a:r>
            <a:endParaRPr lang="en-US" sz="9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50449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395288" y="1131888"/>
            <a:ext cx="8077197" cy="43204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2000" b="0" i="0" cap="none" baseline="0">
                <a:solidFill>
                  <a:srgbClr val="002060"/>
                </a:solidFill>
                <a:latin typeface="+mj-lt"/>
                <a:cs typeface="Arial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395288" y="1707655"/>
            <a:ext cx="8215315" cy="2755706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 i="0">
                <a:solidFill>
                  <a:srgbClr val="002060"/>
                </a:solidFill>
                <a:latin typeface="+mn-lt"/>
                <a:cs typeface="Arial"/>
              </a:defRPr>
            </a:lvl1pPr>
            <a:lvl2pPr>
              <a:defRPr sz="1800" b="0" i="0">
                <a:solidFill>
                  <a:srgbClr val="002060"/>
                </a:solidFill>
                <a:latin typeface="+mn-lt"/>
                <a:cs typeface="Arial"/>
              </a:defRPr>
            </a:lvl2pPr>
            <a:lvl3pPr>
              <a:defRPr sz="1800" b="0" i="0">
                <a:solidFill>
                  <a:srgbClr val="002060"/>
                </a:solidFill>
                <a:latin typeface="+mn-lt"/>
                <a:cs typeface="Arial"/>
              </a:defRPr>
            </a:lvl3pPr>
            <a:lvl4pPr>
              <a:defRPr sz="1800" b="0" i="0">
                <a:solidFill>
                  <a:srgbClr val="002060"/>
                </a:solidFill>
                <a:latin typeface="+mn-lt"/>
                <a:cs typeface="Arial"/>
              </a:defRPr>
            </a:lvl4pPr>
            <a:lvl5pPr>
              <a:defRPr sz="1800" b="0" i="0">
                <a:solidFill>
                  <a:srgbClr val="002060"/>
                </a:solidFill>
                <a:latin typeface="+mn-lt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078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lit content and imag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7"/>
          <p:cNvSpPr>
            <a:spLocks noGrp="1"/>
          </p:cNvSpPr>
          <p:nvPr>
            <p:ph type="title" hasCustomPrompt="1"/>
          </p:nvPr>
        </p:nvSpPr>
        <p:spPr>
          <a:xfrm>
            <a:off x="395288" y="1131888"/>
            <a:ext cx="4608760" cy="3132348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algn="l">
              <a:lnSpc>
                <a:spcPct val="100000"/>
              </a:lnSpc>
              <a:defRPr sz="1800" b="0" i="0" cap="none" baseline="0">
                <a:solidFill>
                  <a:srgbClr val="002060"/>
                </a:solidFill>
                <a:latin typeface="+mn-lt"/>
                <a:cs typeface="Arial"/>
              </a:defRPr>
            </a:lvl1pPr>
          </a:lstStyle>
          <a:p>
            <a:r>
              <a:rPr lang="en-GB" dirty="0"/>
              <a:t>Click to edit content</a:t>
            </a:r>
            <a:endParaRPr lang="en-US" dirty="0"/>
          </a:p>
        </p:txBody>
      </p:sp>
      <p:sp>
        <p:nvSpPr>
          <p:cNvPr id="5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5508104" y="1131888"/>
            <a:ext cx="3240285" cy="313234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2007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 hasCustomPrompt="1"/>
          </p:nvPr>
        </p:nvSpPr>
        <p:spPr>
          <a:xfrm>
            <a:off x="395289" y="1131889"/>
            <a:ext cx="8353175" cy="935805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algn="l" fontAlgn="t">
              <a:lnSpc>
                <a:spcPct val="100000"/>
              </a:lnSpc>
              <a:defRPr sz="2800" b="0" i="0" cap="all" baseline="0">
                <a:solidFill>
                  <a:srgbClr val="C00000"/>
                </a:solidFill>
                <a:latin typeface="+mj-lt"/>
                <a:cs typeface="Arial"/>
              </a:defRPr>
            </a:lvl1pPr>
          </a:lstStyle>
          <a:p>
            <a:r>
              <a:rPr lang="en-GB" dirty="0"/>
              <a:t>Click to add PRESENTATION title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89456BB-3D2E-4A5A-887B-F216F24433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5536" y="3735814"/>
            <a:ext cx="8353175" cy="6480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C00000"/>
                </a:solidFill>
              </a:defRPr>
            </a:lvl1pPr>
            <a:lvl2pPr marL="342900" indent="0">
              <a:buNone/>
              <a:defRPr sz="2400">
                <a:solidFill>
                  <a:schemeClr val="bg1"/>
                </a:solidFill>
              </a:defRPr>
            </a:lvl2pPr>
            <a:lvl3pPr marL="685800" indent="0">
              <a:buNone/>
              <a:defRPr sz="2400">
                <a:solidFill>
                  <a:schemeClr val="bg1"/>
                </a:solidFill>
              </a:defRPr>
            </a:lvl3pPr>
            <a:lvl4pPr marL="1028700" indent="0">
              <a:buNone/>
              <a:defRPr sz="2400">
                <a:solidFill>
                  <a:schemeClr val="bg1"/>
                </a:solidFill>
              </a:defRPr>
            </a:lvl4pPr>
            <a:lvl5pPr marL="1371600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presenter name</a:t>
            </a:r>
          </a:p>
        </p:txBody>
      </p:sp>
    </p:spTree>
    <p:extLst>
      <p:ext uri="{BB962C8B-B14F-4D97-AF65-F5344CB8AC3E}">
        <p14:creationId xmlns:p14="http://schemas.microsoft.com/office/powerpoint/2010/main" val="3406241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395288" y="1050608"/>
            <a:ext cx="8077197" cy="43204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2400" b="0" i="0" cap="none" baseline="0">
                <a:solidFill>
                  <a:srgbClr val="C00000"/>
                </a:solidFill>
                <a:latin typeface="+mj-lt"/>
                <a:cs typeface="Arial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5288" y="1626375"/>
            <a:ext cx="8215315" cy="2755706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+mn-lt"/>
                <a:cs typeface="Arial"/>
              </a:defRPr>
            </a:lvl1pPr>
            <a:lvl2pPr>
              <a:defRPr sz="1800" b="0" i="0">
                <a:solidFill>
                  <a:schemeClr val="bg1"/>
                </a:solidFill>
                <a:latin typeface="+mn-lt"/>
                <a:cs typeface="Arial"/>
              </a:defRPr>
            </a:lvl2pPr>
            <a:lvl3pPr>
              <a:defRPr sz="1800" b="0" i="0">
                <a:solidFill>
                  <a:schemeClr val="bg1"/>
                </a:solidFill>
                <a:latin typeface="+mn-lt"/>
                <a:cs typeface="Arial"/>
              </a:defRPr>
            </a:lvl3pPr>
            <a:lvl4pPr>
              <a:defRPr sz="1800" b="0" i="0">
                <a:solidFill>
                  <a:schemeClr val="bg1"/>
                </a:solidFill>
                <a:latin typeface="+mn-lt"/>
                <a:cs typeface="Arial"/>
              </a:defRPr>
            </a:lvl4pPr>
            <a:lvl5pPr>
              <a:defRPr sz="1800" b="0" i="0">
                <a:solidFill>
                  <a:schemeClr val="bg1"/>
                </a:solidFill>
                <a:latin typeface="+mn-lt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969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lit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 hasCustomPrompt="1"/>
          </p:nvPr>
        </p:nvSpPr>
        <p:spPr>
          <a:xfrm>
            <a:off x="395288" y="1131888"/>
            <a:ext cx="4608760" cy="3132348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algn="l">
              <a:lnSpc>
                <a:spcPct val="100000"/>
              </a:lnSpc>
              <a:defRPr sz="1800" b="0" i="0" cap="none" baseline="0">
                <a:solidFill>
                  <a:srgbClr val="C00000"/>
                </a:solidFill>
                <a:latin typeface="+mn-lt"/>
                <a:cs typeface="Arial"/>
              </a:defRPr>
            </a:lvl1pPr>
          </a:lstStyle>
          <a:p>
            <a:r>
              <a:rPr lang="en-GB" dirty="0"/>
              <a:t>Click to edit content</a:t>
            </a:r>
            <a:endParaRPr lang="en-US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5508104" y="1131888"/>
            <a:ext cx="3240285" cy="313234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35634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3.emf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2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210A8E-B8A5-D319-6B6C-BE1FF940ED28}"/>
              </a:ext>
            </a:extLst>
          </p:cNvPr>
          <p:cNvSpPr/>
          <p:nvPr userDrawn="1"/>
        </p:nvSpPr>
        <p:spPr>
          <a:xfrm>
            <a:off x="0" y="0"/>
            <a:ext cx="9144000" cy="800162"/>
          </a:xfrm>
          <a:prstGeom prst="rect">
            <a:avLst/>
          </a:prstGeom>
          <a:solidFill>
            <a:srgbClr val="041E4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7576366-2BB4-96F0-6F3F-A7BAC164EB25}"/>
              </a:ext>
            </a:extLst>
          </p:cNvPr>
          <p:cNvCxnSpPr>
            <a:cxnSpLocks/>
          </p:cNvCxnSpPr>
          <p:nvPr userDrawn="1"/>
        </p:nvCxnSpPr>
        <p:spPr>
          <a:xfrm>
            <a:off x="395288" y="4679950"/>
            <a:ext cx="8353425" cy="0"/>
          </a:xfrm>
          <a:prstGeom prst="line">
            <a:avLst/>
          </a:prstGeom>
          <a:ln>
            <a:solidFill>
              <a:srgbClr val="041E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57BFE022-EC6E-70B5-9FE0-5F264521882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23528" y="62184"/>
            <a:ext cx="2571811" cy="70140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3DBDD79-BEAE-8DCF-5E9A-24575359230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5498592" y="4716526"/>
            <a:ext cx="3352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298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</p:sldLayoutIdLst>
  <p:txStyles>
    <p:titleStyle>
      <a:lvl1pPr algn="r" defTabSz="342900" rtl="0" eaLnBrk="0" fontAlgn="base" hangingPunct="0">
        <a:spcBef>
          <a:spcPct val="0"/>
        </a:spcBef>
        <a:spcAft>
          <a:spcPct val="0"/>
        </a:spcAft>
        <a:defRPr sz="900" kern="1200">
          <a:solidFill>
            <a:srgbClr val="09091E"/>
          </a:solidFill>
          <a:latin typeface="Arial"/>
          <a:ea typeface="ＭＳ Ｐゴシック" charset="0"/>
          <a:cs typeface="Arial"/>
        </a:defRPr>
      </a:lvl1pPr>
      <a:lvl2pPr algn="r" defTabSz="342900" rtl="0" eaLnBrk="0" fontAlgn="base" hangingPunct="0">
        <a:spcBef>
          <a:spcPct val="0"/>
        </a:spcBef>
        <a:spcAft>
          <a:spcPct val="0"/>
        </a:spcAft>
        <a:defRPr sz="900">
          <a:solidFill>
            <a:srgbClr val="09091E"/>
          </a:solidFill>
          <a:latin typeface="Arial" charset="0"/>
          <a:ea typeface="ＭＳ Ｐゴシック" charset="0"/>
          <a:cs typeface="Arial" charset="0"/>
        </a:defRPr>
      </a:lvl2pPr>
      <a:lvl3pPr algn="r" defTabSz="342900" rtl="0" eaLnBrk="0" fontAlgn="base" hangingPunct="0">
        <a:spcBef>
          <a:spcPct val="0"/>
        </a:spcBef>
        <a:spcAft>
          <a:spcPct val="0"/>
        </a:spcAft>
        <a:defRPr sz="900">
          <a:solidFill>
            <a:srgbClr val="09091E"/>
          </a:solidFill>
          <a:latin typeface="Arial" charset="0"/>
          <a:ea typeface="ＭＳ Ｐゴシック" charset="0"/>
          <a:cs typeface="Arial" charset="0"/>
        </a:defRPr>
      </a:lvl3pPr>
      <a:lvl4pPr algn="r" defTabSz="342900" rtl="0" eaLnBrk="0" fontAlgn="base" hangingPunct="0">
        <a:spcBef>
          <a:spcPct val="0"/>
        </a:spcBef>
        <a:spcAft>
          <a:spcPct val="0"/>
        </a:spcAft>
        <a:defRPr sz="900">
          <a:solidFill>
            <a:srgbClr val="09091E"/>
          </a:solidFill>
          <a:latin typeface="Arial" charset="0"/>
          <a:ea typeface="ＭＳ Ｐゴシック" charset="0"/>
          <a:cs typeface="Arial" charset="0"/>
        </a:defRPr>
      </a:lvl4pPr>
      <a:lvl5pPr algn="r" defTabSz="342900" rtl="0" eaLnBrk="0" fontAlgn="base" hangingPunct="0">
        <a:spcBef>
          <a:spcPct val="0"/>
        </a:spcBef>
        <a:spcAft>
          <a:spcPct val="0"/>
        </a:spcAft>
        <a:defRPr sz="900">
          <a:solidFill>
            <a:srgbClr val="09091E"/>
          </a:solidFill>
          <a:latin typeface="Arial" charset="0"/>
          <a:ea typeface="ＭＳ Ｐゴシック" charset="0"/>
          <a:cs typeface="Arial" charset="0"/>
        </a:defRPr>
      </a:lvl5pPr>
      <a:lvl6pPr marL="342900" algn="r" defTabSz="342900" rtl="0" fontAlgn="base">
        <a:spcBef>
          <a:spcPct val="0"/>
        </a:spcBef>
        <a:spcAft>
          <a:spcPct val="0"/>
        </a:spcAft>
        <a:defRPr sz="900">
          <a:solidFill>
            <a:srgbClr val="1F497D"/>
          </a:solidFill>
          <a:latin typeface="Arial" charset="0"/>
          <a:ea typeface="ＭＳ Ｐゴシック" charset="0"/>
        </a:defRPr>
      </a:lvl6pPr>
      <a:lvl7pPr marL="685800" algn="r" defTabSz="342900" rtl="0" fontAlgn="base">
        <a:spcBef>
          <a:spcPct val="0"/>
        </a:spcBef>
        <a:spcAft>
          <a:spcPct val="0"/>
        </a:spcAft>
        <a:defRPr sz="900">
          <a:solidFill>
            <a:srgbClr val="1F497D"/>
          </a:solidFill>
          <a:latin typeface="Arial" charset="0"/>
          <a:ea typeface="ＭＳ Ｐゴシック" charset="0"/>
        </a:defRPr>
      </a:lvl7pPr>
      <a:lvl8pPr marL="1028700" algn="r" defTabSz="342900" rtl="0" fontAlgn="base">
        <a:spcBef>
          <a:spcPct val="0"/>
        </a:spcBef>
        <a:spcAft>
          <a:spcPct val="0"/>
        </a:spcAft>
        <a:defRPr sz="900">
          <a:solidFill>
            <a:srgbClr val="1F497D"/>
          </a:solidFill>
          <a:latin typeface="Arial" charset="0"/>
          <a:ea typeface="ＭＳ Ｐゴシック" charset="0"/>
        </a:defRPr>
      </a:lvl8pPr>
      <a:lvl9pPr marL="1371600" algn="r" defTabSz="342900" rtl="0" fontAlgn="base">
        <a:spcBef>
          <a:spcPct val="0"/>
        </a:spcBef>
        <a:spcAft>
          <a:spcPct val="0"/>
        </a:spcAft>
        <a:defRPr sz="900">
          <a:solidFill>
            <a:srgbClr val="1F497D"/>
          </a:solidFill>
          <a:latin typeface="Arial" charset="0"/>
          <a:ea typeface="ＭＳ Ｐゴシック" charset="0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B139110-63FE-48E2-848D-54FB296589F5}"/>
              </a:ext>
            </a:extLst>
          </p:cNvPr>
          <p:cNvCxnSpPr>
            <a:cxnSpLocks/>
          </p:cNvCxnSpPr>
          <p:nvPr userDrawn="1"/>
        </p:nvCxnSpPr>
        <p:spPr>
          <a:xfrm>
            <a:off x="395288" y="844550"/>
            <a:ext cx="8353425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5737B85-6062-4183-A094-BA1386428874}"/>
              </a:ext>
            </a:extLst>
          </p:cNvPr>
          <p:cNvCxnSpPr>
            <a:cxnSpLocks/>
          </p:cNvCxnSpPr>
          <p:nvPr userDrawn="1"/>
        </p:nvCxnSpPr>
        <p:spPr>
          <a:xfrm>
            <a:off x="395288" y="4659313"/>
            <a:ext cx="8351837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2B1545FF-8FC9-8E97-8BF3-34E19B242F2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24862" y="60677"/>
            <a:ext cx="2571803" cy="70140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CFA65CE-D939-FAA3-3D0A-FE7D7244281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5498592" y="4716526"/>
            <a:ext cx="3352800" cy="304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1" r:id="rId2"/>
    <p:sldLayoutId id="2147483890" r:id="rId3"/>
  </p:sldLayoutIdLst>
  <p:txStyles>
    <p:titleStyle>
      <a:lvl1pPr algn="r" defTabSz="342900" rtl="0" eaLnBrk="0" fontAlgn="base" hangingPunct="0">
        <a:spcBef>
          <a:spcPct val="0"/>
        </a:spcBef>
        <a:spcAft>
          <a:spcPct val="0"/>
        </a:spcAft>
        <a:defRPr sz="900" kern="1200">
          <a:solidFill>
            <a:srgbClr val="09091E"/>
          </a:solidFill>
          <a:latin typeface="Arial"/>
          <a:ea typeface="ＭＳ Ｐゴシック" charset="0"/>
          <a:cs typeface="Arial"/>
        </a:defRPr>
      </a:lvl1pPr>
      <a:lvl2pPr algn="r" defTabSz="342900" rtl="0" eaLnBrk="0" fontAlgn="base" hangingPunct="0">
        <a:spcBef>
          <a:spcPct val="0"/>
        </a:spcBef>
        <a:spcAft>
          <a:spcPct val="0"/>
        </a:spcAft>
        <a:defRPr sz="900">
          <a:solidFill>
            <a:srgbClr val="09091E"/>
          </a:solidFill>
          <a:latin typeface="Arial" charset="0"/>
          <a:ea typeface="ＭＳ Ｐゴシック" charset="0"/>
          <a:cs typeface="Arial" charset="0"/>
        </a:defRPr>
      </a:lvl2pPr>
      <a:lvl3pPr algn="r" defTabSz="342900" rtl="0" eaLnBrk="0" fontAlgn="base" hangingPunct="0">
        <a:spcBef>
          <a:spcPct val="0"/>
        </a:spcBef>
        <a:spcAft>
          <a:spcPct val="0"/>
        </a:spcAft>
        <a:defRPr sz="900">
          <a:solidFill>
            <a:srgbClr val="09091E"/>
          </a:solidFill>
          <a:latin typeface="Arial" charset="0"/>
          <a:ea typeface="ＭＳ Ｐゴシック" charset="0"/>
          <a:cs typeface="Arial" charset="0"/>
        </a:defRPr>
      </a:lvl3pPr>
      <a:lvl4pPr algn="r" defTabSz="342900" rtl="0" eaLnBrk="0" fontAlgn="base" hangingPunct="0">
        <a:spcBef>
          <a:spcPct val="0"/>
        </a:spcBef>
        <a:spcAft>
          <a:spcPct val="0"/>
        </a:spcAft>
        <a:defRPr sz="900">
          <a:solidFill>
            <a:srgbClr val="09091E"/>
          </a:solidFill>
          <a:latin typeface="Arial" charset="0"/>
          <a:ea typeface="ＭＳ Ｐゴシック" charset="0"/>
          <a:cs typeface="Arial" charset="0"/>
        </a:defRPr>
      </a:lvl4pPr>
      <a:lvl5pPr algn="r" defTabSz="342900" rtl="0" eaLnBrk="0" fontAlgn="base" hangingPunct="0">
        <a:spcBef>
          <a:spcPct val="0"/>
        </a:spcBef>
        <a:spcAft>
          <a:spcPct val="0"/>
        </a:spcAft>
        <a:defRPr sz="900">
          <a:solidFill>
            <a:srgbClr val="09091E"/>
          </a:solidFill>
          <a:latin typeface="Arial" charset="0"/>
          <a:ea typeface="ＭＳ Ｐゴシック" charset="0"/>
          <a:cs typeface="Arial" charset="0"/>
        </a:defRPr>
      </a:lvl5pPr>
      <a:lvl6pPr marL="342900" algn="r" defTabSz="342900" rtl="0" fontAlgn="base">
        <a:spcBef>
          <a:spcPct val="0"/>
        </a:spcBef>
        <a:spcAft>
          <a:spcPct val="0"/>
        </a:spcAft>
        <a:defRPr sz="900">
          <a:solidFill>
            <a:srgbClr val="1F497D"/>
          </a:solidFill>
          <a:latin typeface="Arial" charset="0"/>
          <a:ea typeface="ＭＳ Ｐゴシック" charset="0"/>
        </a:defRPr>
      </a:lvl6pPr>
      <a:lvl7pPr marL="685800" algn="r" defTabSz="342900" rtl="0" fontAlgn="base">
        <a:spcBef>
          <a:spcPct val="0"/>
        </a:spcBef>
        <a:spcAft>
          <a:spcPct val="0"/>
        </a:spcAft>
        <a:defRPr sz="900">
          <a:solidFill>
            <a:srgbClr val="1F497D"/>
          </a:solidFill>
          <a:latin typeface="Arial" charset="0"/>
          <a:ea typeface="ＭＳ Ｐゴシック" charset="0"/>
        </a:defRPr>
      </a:lvl7pPr>
      <a:lvl8pPr marL="1028700" algn="r" defTabSz="342900" rtl="0" fontAlgn="base">
        <a:spcBef>
          <a:spcPct val="0"/>
        </a:spcBef>
        <a:spcAft>
          <a:spcPct val="0"/>
        </a:spcAft>
        <a:defRPr sz="900">
          <a:solidFill>
            <a:srgbClr val="1F497D"/>
          </a:solidFill>
          <a:latin typeface="Arial" charset="0"/>
          <a:ea typeface="ＭＳ Ｐゴシック" charset="0"/>
        </a:defRPr>
      </a:lvl8pPr>
      <a:lvl9pPr marL="1371600" algn="r" defTabSz="342900" rtl="0" fontAlgn="base">
        <a:spcBef>
          <a:spcPct val="0"/>
        </a:spcBef>
        <a:spcAft>
          <a:spcPct val="0"/>
        </a:spcAft>
        <a:defRPr sz="900">
          <a:solidFill>
            <a:srgbClr val="1F497D"/>
          </a:solidFill>
          <a:latin typeface="Arial" charset="0"/>
          <a:ea typeface="ＭＳ Ｐゴシック" charset="0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CB902ED-C45B-C81E-2FBA-DC0CD549433C}"/>
              </a:ext>
            </a:extLst>
          </p:cNvPr>
          <p:cNvSpPr/>
          <p:nvPr userDrawn="1"/>
        </p:nvSpPr>
        <p:spPr>
          <a:xfrm>
            <a:off x="0" y="4600257"/>
            <a:ext cx="9144000" cy="54324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E9C6D9-1392-8B59-E164-FCA8CB43F9C9}"/>
              </a:ext>
            </a:extLst>
          </p:cNvPr>
          <p:cNvSpPr/>
          <p:nvPr userDrawn="1"/>
        </p:nvSpPr>
        <p:spPr>
          <a:xfrm>
            <a:off x="0" y="0"/>
            <a:ext cx="9144000" cy="84328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406758-F2C5-C4D5-DC44-991F975C16C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23528" y="62184"/>
            <a:ext cx="2571811" cy="701403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24C52BF-6FAD-D81A-6209-1FB06EEA83A7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5498592" y="4716526"/>
            <a:ext cx="3352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238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</p:sldLayoutIdLst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ea typeface="ＭＳ Ｐゴシック" charset="0"/>
          <a:cs typeface="ＭＳ Ｐゴシック" charset="0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ea typeface="ＭＳ Ｐゴシック" charset="0"/>
          <a:cs typeface="ＭＳ Ｐゴシック" charset="0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ea typeface="ＭＳ Ｐゴシック" charset="0"/>
          <a:cs typeface="ＭＳ Ｐゴシック" charset="0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ea typeface="ＭＳ Ｐゴシック" charset="0"/>
          <a:cs typeface="ＭＳ Ｐゴシック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7E9C6D9-1392-8B59-E164-FCA8CB43F9C9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41E4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8552124-E826-492D-9007-1702496F8221}"/>
              </a:ext>
            </a:extLst>
          </p:cNvPr>
          <p:cNvCxnSpPr>
            <a:cxnSpLocks/>
          </p:cNvCxnSpPr>
          <p:nvPr userDrawn="1"/>
        </p:nvCxnSpPr>
        <p:spPr>
          <a:xfrm>
            <a:off x="395288" y="4679950"/>
            <a:ext cx="835342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EE406758-F2C5-C4D5-DC44-991F975C16C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323528" y="62184"/>
            <a:ext cx="2571811" cy="70140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E4129DA-5219-49AC-C366-7724E21C4284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5498592" y="4716526"/>
            <a:ext cx="3352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12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2" r:id="rId4"/>
    <p:sldLayoutId id="2147483888" r:id="rId5"/>
    <p:sldLayoutId id="2147483889" r:id="rId6"/>
  </p:sldLayoutIdLst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ea typeface="ＭＳ Ｐゴシック" charset="0"/>
          <a:cs typeface="ＭＳ Ｐゴシック" charset="0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ea typeface="ＭＳ Ｐゴシック" charset="0"/>
          <a:cs typeface="ＭＳ Ｐゴシック" charset="0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ea typeface="ＭＳ Ｐゴシック" charset="0"/>
          <a:cs typeface="ＭＳ Ｐゴシック" charset="0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ea typeface="ＭＳ Ｐゴシック" charset="0"/>
          <a:cs typeface="ＭＳ Ｐゴシック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0776F2F-BBDF-4956-B2B9-73FA06F3B1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May 2025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AC2EEAB-0057-4CE6-A3B7-D22EFD463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UK Postal Services </a:t>
            </a:r>
          </a:p>
        </p:txBody>
      </p:sp>
    </p:spTree>
    <p:extLst>
      <p:ext uri="{BB962C8B-B14F-4D97-AF65-F5344CB8AC3E}">
        <p14:creationId xmlns:p14="http://schemas.microsoft.com/office/powerpoint/2010/main" val="368407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74FDB-B88D-408D-9AAA-DFB4590F78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Royal Mail 2nd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376E5-CECC-40EF-950B-20C1165E0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u="sng" dirty="0"/>
              <a:t>Features</a:t>
            </a:r>
          </a:p>
          <a:p>
            <a:pPr>
              <a:spcBef>
                <a:spcPts val="0"/>
              </a:spcBef>
            </a:pPr>
            <a:r>
              <a:rPr lang="en-GB" dirty="0"/>
              <a:t>Delivery aim two to three days, including Saturdays</a:t>
            </a:r>
          </a:p>
          <a:p>
            <a:pPr>
              <a:spcBef>
                <a:spcPts val="0"/>
              </a:spcBef>
            </a:pPr>
            <a:r>
              <a:rPr lang="en-GB" dirty="0"/>
              <a:t>Signature available with Royal Mail signed for 2nd class</a:t>
            </a:r>
          </a:p>
          <a:p>
            <a:pPr>
              <a:spcBef>
                <a:spcPts val="0"/>
              </a:spcBef>
            </a:pPr>
            <a:r>
              <a:rPr lang="en-GB" dirty="0"/>
              <a:t>Same price for all UK addresses</a:t>
            </a:r>
          </a:p>
          <a:p>
            <a:pPr marL="0" indent="0">
              <a:spcBef>
                <a:spcPts val="0"/>
              </a:spcBef>
              <a:buNone/>
            </a:pPr>
            <a:endParaRPr lang="en-GB" sz="1100" dirty="0"/>
          </a:p>
          <a:p>
            <a:pPr marL="0" indent="0">
              <a:spcBef>
                <a:spcPts val="0"/>
              </a:spcBef>
              <a:buNone/>
            </a:pPr>
            <a:r>
              <a:rPr lang="en-GB" u="sng" dirty="0"/>
              <a:t>Dimensions and Weight Limit</a:t>
            </a:r>
          </a:p>
          <a:p>
            <a:pPr>
              <a:spcBef>
                <a:spcPts val="0"/>
              </a:spcBef>
            </a:pPr>
            <a:r>
              <a:rPr lang="en-GB" dirty="0"/>
              <a:t>Letter – Max 100g | L 24cm x W 16.5cm x D 0.5cm</a:t>
            </a:r>
          </a:p>
          <a:p>
            <a:pPr>
              <a:spcBef>
                <a:spcPts val="0"/>
              </a:spcBef>
            </a:pPr>
            <a:r>
              <a:rPr lang="en-GB" dirty="0"/>
              <a:t>Large Letter – Max 750g | L 35.3cm x W 25cm x D 2.5cm</a:t>
            </a:r>
          </a:p>
          <a:p>
            <a:pPr>
              <a:spcBef>
                <a:spcPts val="0"/>
              </a:spcBef>
            </a:pPr>
            <a:r>
              <a:rPr lang="en-GB" dirty="0"/>
              <a:t>Small Parcel – Max 2kg | Max L 45cm x W 35cm x D 16cm</a:t>
            </a:r>
          </a:p>
          <a:p>
            <a:pPr>
              <a:spcBef>
                <a:spcPts val="0"/>
              </a:spcBef>
            </a:pPr>
            <a:r>
              <a:rPr lang="en-GB" dirty="0"/>
              <a:t>Medium Parcel – Max 20kg | Max L 61cm x W 46cm x D 46cm</a:t>
            </a:r>
          </a:p>
          <a:p>
            <a:pPr marL="0" indent="0">
              <a:spcBef>
                <a:spcPts val="0"/>
              </a:spcBef>
              <a:buNone/>
            </a:pPr>
            <a:endParaRPr lang="en-GB" dirty="0"/>
          </a:p>
          <a:p>
            <a:pPr marL="0" indent="0">
              <a:spcBef>
                <a:spcPts val="0"/>
              </a:spcBef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5915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9D548-7DE1-4946-BB0A-B45BAD4FB2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Postal Services Available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31577-9E71-4DCA-8E39-712537E2E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Royal Mail Special Delivery Guaranteed by 9am</a:t>
            </a:r>
          </a:p>
          <a:p>
            <a:r>
              <a:rPr lang="en-GB" dirty="0"/>
              <a:t>Royal Mail Special Delivery Guaranteed by 1pm</a:t>
            </a:r>
          </a:p>
          <a:p>
            <a:r>
              <a:rPr lang="en-GB" dirty="0"/>
              <a:t>Royal Mail Track 24 &amp; Tracked 48</a:t>
            </a:r>
          </a:p>
          <a:p>
            <a:r>
              <a:rPr lang="en-GB" dirty="0"/>
              <a:t>Royal Mail Signed For 1st Class</a:t>
            </a:r>
          </a:p>
          <a:p>
            <a:r>
              <a:rPr lang="en-GB" dirty="0"/>
              <a:t>Royal Mail Signed For 2nd Class</a:t>
            </a:r>
          </a:p>
          <a:p>
            <a:r>
              <a:rPr lang="en-GB" dirty="0"/>
              <a:t>Royal Mail 1st Class</a:t>
            </a:r>
          </a:p>
          <a:p>
            <a:r>
              <a:rPr lang="en-GB" dirty="0"/>
              <a:t>Royal Mail 2nd Class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1650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74FDB-B88D-408D-9AAA-DFB4590F78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Royal Mail Special Guaranteed Delivery by 9am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376E5-CECC-40EF-950B-20C1165E0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u="sng" dirty="0"/>
              <a:t>Features</a:t>
            </a:r>
          </a:p>
          <a:p>
            <a:r>
              <a:rPr lang="en-GB" dirty="0"/>
              <a:t>Full tracking</a:t>
            </a:r>
          </a:p>
          <a:p>
            <a:r>
              <a:rPr lang="en-GB" dirty="0"/>
              <a:t>Signature on delivery</a:t>
            </a:r>
          </a:p>
          <a:p>
            <a:r>
              <a:rPr lang="en-GB" dirty="0"/>
              <a:t>Compensation cover up to £50</a:t>
            </a:r>
          </a:p>
          <a:p>
            <a:r>
              <a:rPr lang="en-GB" dirty="0"/>
              <a:t>Additional compensation available up to £2500</a:t>
            </a:r>
          </a:p>
          <a:p>
            <a:r>
              <a:rPr lang="en-GB" dirty="0"/>
              <a:t>Guaranteed Saturday delivery for an extra fee</a:t>
            </a:r>
          </a:p>
          <a:p>
            <a:pPr marL="0" indent="0">
              <a:buNone/>
            </a:pPr>
            <a:endParaRPr lang="en-GB" sz="1100" dirty="0"/>
          </a:p>
          <a:p>
            <a:pPr marL="0" indent="0">
              <a:buNone/>
            </a:pPr>
            <a:r>
              <a:rPr lang="en-GB" u="sng" dirty="0"/>
              <a:t>Dimensions and Weight Limit</a:t>
            </a:r>
          </a:p>
          <a:p>
            <a:r>
              <a:rPr lang="en-GB" dirty="0"/>
              <a:t>Parcel/letter – Max 2kg | Max L 61cm x W 46cm x D 46cm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8063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71315-6284-48B9-8E11-E7AAFF910E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Royal Mail Special Guaranteed Delivery by 1pm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DE29E-C20C-4059-8661-FF396EA95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u="sng" dirty="0"/>
              <a:t>Features</a:t>
            </a:r>
          </a:p>
          <a:p>
            <a:r>
              <a:rPr lang="en-GB" dirty="0"/>
              <a:t>Full tracking</a:t>
            </a:r>
          </a:p>
          <a:p>
            <a:r>
              <a:rPr lang="en-GB" dirty="0"/>
              <a:t>Signature on delivery</a:t>
            </a:r>
          </a:p>
          <a:p>
            <a:r>
              <a:rPr lang="en-GB" dirty="0"/>
              <a:t>Compensation cover up to £500</a:t>
            </a:r>
          </a:p>
          <a:p>
            <a:r>
              <a:rPr lang="en-GB" dirty="0"/>
              <a:t>Additional compensation available up to £2500</a:t>
            </a:r>
          </a:p>
          <a:p>
            <a:r>
              <a:rPr lang="en-GB" dirty="0"/>
              <a:t>Guaranteed Saturday delivery for an extra fee</a:t>
            </a:r>
          </a:p>
          <a:p>
            <a:pPr marL="0" indent="0">
              <a:buNone/>
            </a:pPr>
            <a:endParaRPr lang="en-GB" sz="1100" dirty="0"/>
          </a:p>
          <a:p>
            <a:pPr marL="0" indent="0">
              <a:buNone/>
            </a:pPr>
            <a:r>
              <a:rPr lang="en-GB" u="sng" dirty="0"/>
              <a:t>Dimensions and Weight Limit</a:t>
            </a:r>
          </a:p>
          <a:p>
            <a:r>
              <a:rPr lang="en-GB" dirty="0"/>
              <a:t>Parcel/letter – Max 20kg | Max L 61cm x W 46cm x D 46cm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0586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CB305-C4CE-4543-8A4C-479DEEC78E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Royal Mail Tracked 24 &amp; Tracked 24 Signature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2DFAD-393E-4760-9D1A-E1829073D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/>
              <a:t>Features</a:t>
            </a:r>
          </a:p>
          <a:p>
            <a:r>
              <a:rPr lang="en-GB" dirty="0"/>
              <a:t>Tracked to delivery point</a:t>
            </a:r>
          </a:p>
          <a:p>
            <a:r>
              <a:rPr lang="en-GB" dirty="0"/>
              <a:t>Photo on delivery</a:t>
            </a:r>
          </a:p>
          <a:p>
            <a:r>
              <a:rPr lang="en-GB" dirty="0"/>
              <a:t>Next working day delivery aim</a:t>
            </a:r>
          </a:p>
          <a:p>
            <a:r>
              <a:rPr lang="en-GB" dirty="0"/>
              <a:t>Compensation cover up to £150 (does </a:t>
            </a:r>
            <a:r>
              <a:rPr lang="en-GB" b="1" u="sng" dirty="0"/>
              <a:t>NOT</a:t>
            </a:r>
            <a:r>
              <a:rPr lang="en-GB" u="sng" dirty="0"/>
              <a:t> </a:t>
            </a:r>
            <a:r>
              <a:rPr lang="en-GB" dirty="0"/>
              <a:t>cover money in package – use Special Delivery for these purposes)</a:t>
            </a:r>
          </a:p>
          <a:p>
            <a:r>
              <a:rPr lang="en-GB" dirty="0"/>
              <a:t>Optional signature on delivery (ask for tracked 24 signature)</a:t>
            </a:r>
          </a:p>
          <a:p>
            <a:endParaRPr lang="en-GB" u="sng" dirty="0"/>
          </a:p>
          <a:p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3413294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96E36-DA84-4248-BB46-466CD1C86E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Royal Mail Tracked 48 &amp; Tracked 48 Signature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32506-2ABC-4971-BCBC-322230C9B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/>
              <a:t>Features</a:t>
            </a:r>
          </a:p>
          <a:p>
            <a:r>
              <a:rPr lang="en-GB" dirty="0"/>
              <a:t>Tracked to delivery point</a:t>
            </a:r>
          </a:p>
          <a:p>
            <a:r>
              <a:rPr lang="en-GB" dirty="0"/>
              <a:t>Photo on delivery</a:t>
            </a:r>
          </a:p>
          <a:p>
            <a:r>
              <a:rPr lang="en-GB" dirty="0"/>
              <a:t>Aim to deliver in 2-3 working days</a:t>
            </a:r>
          </a:p>
          <a:p>
            <a:r>
              <a:rPr lang="en-GB" dirty="0"/>
              <a:t>Compensation cover up to £150 (does </a:t>
            </a:r>
            <a:r>
              <a:rPr lang="en-GB" b="1" u="sng" dirty="0"/>
              <a:t>NOT</a:t>
            </a:r>
            <a:r>
              <a:rPr lang="en-GB" u="sng" dirty="0"/>
              <a:t> </a:t>
            </a:r>
            <a:r>
              <a:rPr lang="en-GB" dirty="0"/>
              <a:t>cover money sent in package – use Special Delivery for these purposes)</a:t>
            </a:r>
          </a:p>
          <a:p>
            <a:r>
              <a:rPr lang="en-GB" dirty="0"/>
              <a:t>Optional signature on delivery (ask for tracked 48 signature)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0845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74FDB-B88D-408D-9AAA-DFB4590F78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Royal Mail Signed For 1st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376E5-CECC-40EF-950B-20C1165E0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u="sng" dirty="0"/>
              <a:t>Features</a:t>
            </a:r>
          </a:p>
          <a:p>
            <a:pPr>
              <a:spcBef>
                <a:spcPts val="0"/>
              </a:spcBef>
            </a:pPr>
            <a:r>
              <a:rPr lang="en-GB" dirty="0"/>
              <a:t>Online delivery confirmation</a:t>
            </a:r>
          </a:p>
          <a:p>
            <a:pPr>
              <a:spcBef>
                <a:spcPts val="0"/>
              </a:spcBef>
            </a:pPr>
            <a:r>
              <a:rPr lang="en-GB" dirty="0"/>
              <a:t>Signature on delivery</a:t>
            </a:r>
          </a:p>
          <a:p>
            <a:pPr>
              <a:spcBef>
                <a:spcPts val="0"/>
              </a:spcBef>
            </a:pPr>
            <a:r>
              <a:rPr lang="en-GB" dirty="0"/>
              <a:t>Delivery aim next working day, including Saturdays </a:t>
            </a:r>
          </a:p>
          <a:p>
            <a:pPr>
              <a:spcBef>
                <a:spcPts val="0"/>
              </a:spcBef>
            </a:pPr>
            <a:r>
              <a:rPr lang="en-GB" dirty="0"/>
              <a:t>Compensation cover up to £50</a:t>
            </a:r>
          </a:p>
          <a:p>
            <a:pPr marL="0" indent="0">
              <a:spcBef>
                <a:spcPts val="0"/>
              </a:spcBef>
              <a:buNone/>
            </a:pPr>
            <a:endParaRPr lang="en-GB" sz="1100" dirty="0"/>
          </a:p>
          <a:p>
            <a:pPr marL="0" indent="0">
              <a:spcBef>
                <a:spcPts val="0"/>
              </a:spcBef>
              <a:buNone/>
            </a:pPr>
            <a:r>
              <a:rPr lang="en-GB" u="sng" dirty="0"/>
              <a:t>Dimensions and Weight Limit</a:t>
            </a:r>
          </a:p>
          <a:p>
            <a:pPr>
              <a:spcBef>
                <a:spcPts val="0"/>
              </a:spcBef>
            </a:pPr>
            <a:r>
              <a:rPr lang="en-GB" dirty="0"/>
              <a:t>Letter – Max 100g | L 24cm x W 16.5cm x D 0.5cm</a:t>
            </a:r>
          </a:p>
          <a:p>
            <a:pPr>
              <a:spcBef>
                <a:spcPts val="0"/>
              </a:spcBef>
            </a:pPr>
            <a:r>
              <a:rPr lang="en-GB" dirty="0"/>
              <a:t>Large Letter – Max 750g | L 35.3cm x W 25cm x D 2.5cm</a:t>
            </a:r>
          </a:p>
          <a:p>
            <a:pPr>
              <a:spcBef>
                <a:spcPts val="0"/>
              </a:spcBef>
            </a:pPr>
            <a:r>
              <a:rPr lang="en-GB" dirty="0"/>
              <a:t>Small Parcel – Max 2kg | Max L 45cm x W 35cm x D 16cm</a:t>
            </a:r>
          </a:p>
          <a:p>
            <a:pPr>
              <a:spcBef>
                <a:spcPts val="0"/>
              </a:spcBef>
            </a:pPr>
            <a:r>
              <a:rPr lang="en-GB" dirty="0"/>
              <a:t>Medium Parcel – Max 20kg | Max L 61cm x W 46cm x D 46cm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169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74FDB-B88D-408D-9AAA-DFB4590F78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Royal Mail Signed For 2nd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376E5-CECC-40EF-950B-20C1165E0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u="sng" dirty="0"/>
              <a:t>Features</a:t>
            </a:r>
          </a:p>
          <a:p>
            <a:pPr>
              <a:spcBef>
                <a:spcPts val="0"/>
              </a:spcBef>
            </a:pPr>
            <a:r>
              <a:rPr lang="en-GB" dirty="0"/>
              <a:t>Online delivery confirmation</a:t>
            </a:r>
          </a:p>
          <a:p>
            <a:pPr>
              <a:spcBef>
                <a:spcPts val="0"/>
              </a:spcBef>
            </a:pPr>
            <a:r>
              <a:rPr lang="en-GB" dirty="0"/>
              <a:t>Signature on delivery</a:t>
            </a:r>
          </a:p>
          <a:p>
            <a:pPr>
              <a:spcBef>
                <a:spcPts val="0"/>
              </a:spcBef>
            </a:pPr>
            <a:r>
              <a:rPr lang="en-GB" dirty="0"/>
              <a:t>Delivery aim two to three days, including Saturdays</a:t>
            </a:r>
          </a:p>
          <a:p>
            <a:pPr>
              <a:spcBef>
                <a:spcPts val="0"/>
              </a:spcBef>
            </a:pPr>
            <a:r>
              <a:rPr lang="en-GB" dirty="0"/>
              <a:t>Compensation cover up to £50</a:t>
            </a:r>
          </a:p>
          <a:p>
            <a:pPr marL="0" indent="0">
              <a:spcBef>
                <a:spcPts val="0"/>
              </a:spcBef>
              <a:buNone/>
            </a:pPr>
            <a:endParaRPr lang="en-GB" sz="1100" dirty="0"/>
          </a:p>
          <a:p>
            <a:pPr marL="0" indent="0">
              <a:spcBef>
                <a:spcPts val="0"/>
              </a:spcBef>
              <a:buNone/>
            </a:pPr>
            <a:r>
              <a:rPr lang="en-GB" u="sng" dirty="0"/>
              <a:t>Dimensions and Weight Limit</a:t>
            </a:r>
          </a:p>
          <a:p>
            <a:pPr>
              <a:spcBef>
                <a:spcPts val="0"/>
              </a:spcBef>
            </a:pPr>
            <a:r>
              <a:rPr lang="en-GB" dirty="0"/>
              <a:t>Letter – Max 100g | L 24cm x W 16.5cm x D 0.5cm</a:t>
            </a:r>
          </a:p>
          <a:p>
            <a:pPr>
              <a:spcBef>
                <a:spcPts val="0"/>
              </a:spcBef>
            </a:pPr>
            <a:r>
              <a:rPr lang="en-GB" dirty="0"/>
              <a:t>Large Letter – Max 750g | L 35.3cm x W 25cm x D 2.5cm</a:t>
            </a:r>
          </a:p>
          <a:p>
            <a:pPr>
              <a:spcBef>
                <a:spcPts val="0"/>
              </a:spcBef>
            </a:pPr>
            <a:r>
              <a:rPr lang="en-GB" dirty="0"/>
              <a:t>Small Parcel – Max 2kg | Max L 45cm x W 35cm x D 16cm</a:t>
            </a:r>
          </a:p>
          <a:p>
            <a:pPr>
              <a:spcBef>
                <a:spcPts val="0"/>
              </a:spcBef>
            </a:pPr>
            <a:r>
              <a:rPr lang="en-GB" dirty="0"/>
              <a:t>Medium Parcel – Max 20kg | Max L 61cm x W 46cm x D 46cm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7430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74FDB-B88D-408D-9AAA-DFB4590F78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Royal Mail 1st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376E5-CECC-40EF-950B-20C1165E0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u="sng" dirty="0"/>
              <a:t>Features</a:t>
            </a:r>
          </a:p>
          <a:p>
            <a:pPr>
              <a:spcBef>
                <a:spcPts val="0"/>
              </a:spcBef>
            </a:pPr>
            <a:r>
              <a:rPr lang="en-GB" dirty="0"/>
              <a:t>Delivery aim next working day, including Saturdays</a:t>
            </a:r>
          </a:p>
          <a:p>
            <a:pPr>
              <a:spcBef>
                <a:spcPts val="0"/>
              </a:spcBef>
            </a:pPr>
            <a:r>
              <a:rPr lang="en-GB" dirty="0"/>
              <a:t>Signature available with Royal Mail signed for 1st class</a:t>
            </a:r>
          </a:p>
          <a:p>
            <a:pPr>
              <a:spcBef>
                <a:spcPts val="0"/>
              </a:spcBef>
            </a:pPr>
            <a:r>
              <a:rPr lang="en-GB" dirty="0"/>
              <a:t>Same price for all UK addresses</a:t>
            </a:r>
          </a:p>
          <a:p>
            <a:pPr marL="0" indent="0">
              <a:spcBef>
                <a:spcPts val="0"/>
              </a:spcBef>
              <a:buNone/>
            </a:pPr>
            <a:endParaRPr lang="en-GB" sz="1100" dirty="0"/>
          </a:p>
          <a:p>
            <a:pPr marL="0" indent="0">
              <a:spcBef>
                <a:spcPts val="0"/>
              </a:spcBef>
              <a:buNone/>
            </a:pPr>
            <a:r>
              <a:rPr lang="en-GB" u="sng" dirty="0"/>
              <a:t>Dimensions and Weight Limit</a:t>
            </a:r>
          </a:p>
          <a:p>
            <a:pPr>
              <a:spcBef>
                <a:spcPts val="0"/>
              </a:spcBef>
            </a:pPr>
            <a:r>
              <a:rPr lang="en-GB" dirty="0"/>
              <a:t>Letter – Max 100g | L 24cm x W 16.5cm x D 0.5cm</a:t>
            </a:r>
          </a:p>
          <a:p>
            <a:pPr>
              <a:spcBef>
                <a:spcPts val="0"/>
              </a:spcBef>
            </a:pPr>
            <a:r>
              <a:rPr lang="en-GB" dirty="0"/>
              <a:t>Large Letter – Max 750g | L 35.3cm x W 25cm x D 2.5cm</a:t>
            </a:r>
          </a:p>
          <a:p>
            <a:pPr>
              <a:spcBef>
                <a:spcPts val="0"/>
              </a:spcBef>
            </a:pPr>
            <a:r>
              <a:rPr lang="en-GB" dirty="0"/>
              <a:t>Small Parcel – Max 2kg | Max L 45cm x W 35cm x D 16cm</a:t>
            </a:r>
          </a:p>
          <a:p>
            <a:pPr>
              <a:spcBef>
                <a:spcPts val="0"/>
              </a:spcBef>
            </a:pPr>
            <a:r>
              <a:rPr lang="en-GB" dirty="0"/>
              <a:t>Medium Parcel – Max 20kg | Max L 61cm x W 46cm x D 46cm</a:t>
            </a:r>
          </a:p>
        </p:txBody>
      </p:sp>
    </p:spTree>
    <p:extLst>
      <p:ext uri="{BB962C8B-B14F-4D97-AF65-F5344CB8AC3E}">
        <p14:creationId xmlns:p14="http://schemas.microsoft.com/office/powerpoint/2010/main" val="24703422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rporate font - source sans pro">
      <a:majorFont>
        <a:latin typeface="Source Sans Pro SemiBol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rporate font - source sans pro">
      <a:majorFont>
        <a:latin typeface="Source Sans Pro SemiBol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Title pa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rporate font - source sans pro">
      <a:majorFont>
        <a:latin typeface="Source Sans Pro SemiBol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Title pa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rporate font - source sans pro">
      <a:majorFont>
        <a:latin typeface="Source Sans Pro SemiBol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A2C566305332419DAE6FB4E66BA2DE" ma:contentTypeVersion="3" ma:contentTypeDescription="Create a new document." ma:contentTypeScope="" ma:versionID="215858c9b0cb22b58f0697f6c063ef72">
  <xsd:schema xmlns:xsd="http://www.w3.org/2001/XMLSchema" xmlns:xs="http://www.w3.org/2001/XMLSchema" xmlns:p="http://schemas.microsoft.com/office/2006/metadata/properties" xmlns:ns2="9e0c549d-cb2e-4f43-a1cd-a5f5258b26c6" targetNamespace="http://schemas.microsoft.com/office/2006/metadata/properties" ma:root="true" ma:fieldsID="9bc984cc714bc4afb3b21e85a4ddc899" ns2:_="">
    <xsd:import namespace="9e0c549d-cb2e-4f43-a1cd-a5f5258b26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0c549d-cb2e-4f43-a1cd-a5f5258b26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10B12CB-683D-4552-BC96-69D87A35250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0EADCE-544B-460B-8734-1A60EF8E36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0c549d-cb2e-4f43-a1cd-a5f5258b26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9033982-B1F5-414E-B110-9557F1250A07}">
  <ds:schemaRefs>
    <ds:schemaRef ds:uri="http://www.w3.org/XML/1998/namespace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9e0c549d-cb2e-4f43-a1cd-a5f5258b26c6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15550</TotalTime>
  <Words>624</Words>
  <Application>Microsoft Office PowerPoint</Application>
  <PresentationFormat>On-screen Show (16:9)</PresentationFormat>
  <Paragraphs>94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Source Sans Pro</vt:lpstr>
      <vt:lpstr>Source Sans Pro SemiBold</vt:lpstr>
      <vt:lpstr>1_Office Theme</vt:lpstr>
      <vt:lpstr>Office Theme</vt:lpstr>
      <vt:lpstr>2_Title page</vt:lpstr>
      <vt:lpstr>1_Title page</vt:lpstr>
      <vt:lpstr>UK Postal Services </vt:lpstr>
      <vt:lpstr>Postal Services Available </vt:lpstr>
      <vt:lpstr>Royal Mail Special Guaranteed Delivery by 9am</vt:lpstr>
      <vt:lpstr>Royal Mail Special Guaranteed Delivery by 1pm</vt:lpstr>
      <vt:lpstr>Royal Mail Tracked 24 &amp; Tracked 24 Signature</vt:lpstr>
      <vt:lpstr>Royal Mail Tracked 48 &amp; Tracked 48 Signature</vt:lpstr>
      <vt:lpstr>Royal Mail Signed For 1st Class</vt:lpstr>
      <vt:lpstr>Royal Mail Signed For 2nd Class</vt:lpstr>
      <vt:lpstr>Royal Mail 1st Class</vt:lpstr>
      <vt:lpstr>Royal Mail 2nd Class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forum: 24.09.15  edweb design update</dc:title>
  <dc:subject/>
  <dc:creator>ROSS Steven</dc:creator>
  <cp:keywords/>
  <dc:description/>
  <cp:lastModifiedBy>Neil Sutherland</cp:lastModifiedBy>
  <cp:revision>173</cp:revision>
  <cp:lastPrinted>2017-08-17T10:25:21Z</cp:lastPrinted>
  <dcterms:created xsi:type="dcterms:W3CDTF">2015-09-24T13:33:25Z</dcterms:created>
  <dcterms:modified xsi:type="dcterms:W3CDTF">2025-05-20T12:52:20Z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0x0101003DA2C566305332419DAE6FB4E66BA2DE</vt:lpwstr>
  </property>
</Properties>
</file>