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2" r:id="rId4"/>
    <p:sldMasterId id="2147483658" r:id="rId5"/>
    <p:sldMasterId id="2147483898" r:id="rId6"/>
    <p:sldMasterId id="2147483894" r:id="rId7"/>
  </p:sldMasterIdLst>
  <p:notesMasterIdLst>
    <p:notesMasterId r:id="rId15"/>
  </p:notesMasterIdLst>
  <p:handoutMasterIdLst>
    <p:handoutMasterId r:id="rId16"/>
  </p:handoutMasterIdLst>
  <p:sldIdLst>
    <p:sldId id="351" r:id="rId8"/>
    <p:sldId id="353" r:id="rId9"/>
    <p:sldId id="354" r:id="rId10"/>
    <p:sldId id="355" r:id="rId11"/>
    <p:sldId id="356" r:id="rId12"/>
    <p:sldId id="357" r:id="rId13"/>
    <p:sldId id="358" r:id="rId14"/>
  </p:sldIdLst>
  <p:sldSz cx="9144000" cy="5143500" type="screen16x9"/>
  <p:notesSz cx="6805613" cy="99441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713">
          <p15:clr>
            <a:srgbClr val="A4A3A4"/>
          </p15:clr>
        </p15:guide>
        <p15:guide id="2"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2"/>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64" autoAdjust="0"/>
    <p:restoredTop sz="78363" autoAdjust="0"/>
  </p:normalViewPr>
  <p:slideViewPr>
    <p:cSldViewPr snapToGrid="0" snapToObjects="1">
      <p:cViewPr varScale="1">
        <p:scale>
          <a:sx n="118" d="100"/>
          <a:sy n="118" d="100"/>
        </p:scale>
        <p:origin x="1044" y="96"/>
      </p:cViewPr>
      <p:guideLst>
        <p:guide orient="horz" pos="713"/>
        <p:guide pos="24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BA401E-5089-4487-9D82-7DB35038CF5F}"/>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atin typeface="Arial" panose="020B0604020202020204" pitchFamily="34" charset="0"/>
                <a:ea typeface="ＭＳ Ｐゴシック" panose="020B0600070205080204" pitchFamily="34" charset="-128"/>
              </a:defRPr>
            </a:lvl1pPr>
          </a:lstStyle>
          <a:p>
            <a:pPr>
              <a:defRPr/>
            </a:pPr>
            <a:endParaRPr lang="en-GB"/>
          </a:p>
        </p:txBody>
      </p:sp>
      <p:sp>
        <p:nvSpPr>
          <p:cNvPr id="3" name="Date Placeholder 2">
            <a:extLst>
              <a:ext uri="{FF2B5EF4-FFF2-40B4-BE49-F238E27FC236}">
                <a16:creationId xmlns:a16="http://schemas.microsoft.com/office/drawing/2014/main" id="{6769E9B9-9F13-4544-B0B5-422CCE793769}"/>
              </a:ext>
            </a:extLst>
          </p:cNvPr>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atin typeface="Arial" panose="020B0604020202020204" pitchFamily="34" charset="0"/>
                <a:ea typeface="ＭＳ Ｐゴシック" panose="020B0600070205080204" pitchFamily="34" charset="-128"/>
              </a:defRPr>
            </a:lvl1pPr>
          </a:lstStyle>
          <a:p>
            <a:pPr>
              <a:defRPr/>
            </a:pPr>
            <a:fld id="{E2C8AF6F-5489-4B50-8180-9E6118FC16F5}" type="datetimeFigureOut">
              <a:rPr lang="en-GB"/>
              <a:pPr>
                <a:defRPr/>
              </a:pPr>
              <a:t>29/07/2024</a:t>
            </a:fld>
            <a:endParaRPr lang="en-GB" dirty="0"/>
          </a:p>
        </p:txBody>
      </p:sp>
      <p:sp>
        <p:nvSpPr>
          <p:cNvPr id="4" name="Footer Placeholder 3">
            <a:extLst>
              <a:ext uri="{FF2B5EF4-FFF2-40B4-BE49-F238E27FC236}">
                <a16:creationId xmlns:a16="http://schemas.microsoft.com/office/drawing/2014/main" id="{CAE6326A-2D3E-4D1F-AD1E-6E6615C15A01}"/>
              </a:ext>
            </a:extLst>
          </p:cNvPr>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atin typeface="Arial" panose="020B0604020202020204" pitchFamily="34" charset="0"/>
                <a:ea typeface="ＭＳ Ｐゴシック" panose="020B0600070205080204" pitchFamily="34" charset="-128"/>
              </a:defRPr>
            </a:lvl1pPr>
          </a:lstStyle>
          <a:p>
            <a:pPr>
              <a:defRPr/>
            </a:pPr>
            <a:endParaRPr lang="en-GB"/>
          </a:p>
        </p:txBody>
      </p:sp>
      <p:sp>
        <p:nvSpPr>
          <p:cNvPr id="5" name="Slide Number Placeholder 4">
            <a:extLst>
              <a:ext uri="{FF2B5EF4-FFF2-40B4-BE49-F238E27FC236}">
                <a16:creationId xmlns:a16="http://schemas.microsoft.com/office/drawing/2014/main" id="{2A9F1AC0-6870-4974-95B7-D61C33106864}"/>
              </a:ext>
            </a:extLst>
          </p:cNvPr>
          <p:cNvSpPr>
            <a:spLocks noGrp="1"/>
          </p:cNvSpPr>
          <p:nvPr>
            <p:ph type="sldNum" sz="quarter" idx="3"/>
          </p:nvPr>
        </p:nvSpPr>
        <p:spPr>
          <a:xfrm>
            <a:off x="3854450" y="9445625"/>
            <a:ext cx="2949575" cy="498475"/>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E46B2E9-6633-44AE-A30B-94B6D1EBAE2F}"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CF69B0-7AB4-4D4D-BB5B-03782D3E42D9}"/>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46436275-13F8-42B0-9A8D-90A3C025875A}"/>
              </a:ext>
            </a:extLst>
          </p:cNvPr>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4EF00398-0977-40A4-B2BD-A2D0611E9E5E}" type="datetimeFigureOut">
              <a:rPr lang="en-US"/>
              <a:pPr>
                <a:defRPr/>
              </a:pPr>
              <a:t>7/29/2024</a:t>
            </a:fld>
            <a:endParaRPr lang="en-US" dirty="0"/>
          </a:p>
        </p:txBody>
      </p:sp>
      <p:sp>
        <p:nvSpPr>
          <p:cNvPr id="4" name="Slide Image Placeholder 3">
            <a:extLst>
              <a:ext uri="{FF2B5EF4-FFF2-40B4-BE49-F238E27FC236}">
                <a16:creationId xmlns:a16="http://schemas.microsoft.com/office/drawing/2014/main" id="{BCDF6CBA-F5F1-486B-B503-6CEB8365A653}"/>
              </a:ext>
            </a:extLst>
          </p:cNvPr>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AB9CE170-BB10-4918-9E05-A10BE5B86375}"/>
              </a:ext>
            </a:extLst>
          </p:cNvPr>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48A2CAFC-08F6-4FB7-A1EC-FD1DF619F065}"/>
              </a:ext>
            </a:extLst>
          </p:cNvPr>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26C7A2C1-7375-438D-A196-6C308E2C3053}"/>
              </a:ext>
            </a:extLst>
          </p:cNvPr>
          <p:cNvSpPr>
            <a:spLocks noGrp="1"/>
          </p:cNvSpPr>
          <p:nvPr>
            <p:ph type="sldNum" sz="quarter" idx="5"/>
          </p:nvPr>
        </p:nvSpPr>
        <p:spPr>
          <a:xfrm>
            <a:off x="3854450" y="9445625"/>
            <a:ext cx="2949575" cy="498475"/>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15DA4178-8E38-403A-A699-810AE77A25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title slid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C6F12F-F3CF-4006-BB82-32500C676D3F}"/>
              </a:ext>
            </a:extLst>
          </p:cNvPr>
          <p:cNvSpPr>
            <a:spLocks noGrp="1"/>
          </p:cNvSpPr>
          <p:nvPr>
            <p:ph type="body" sz="quarter" idx="10" hasCustomPrompt="1"/>
          </p:nvPr>
        </p:nvSpPr>
        <p:spPr>
          <a:xfrm>
            <a:off x="395288" y="3867894"/>
            <a:ext cx="8353176" cy="633887"/>
          </a:xfrm>
          <a:prstGeom prst="rect">
            <a:avLst/>
          </a:prstGeom>
        </p:spPr>
        <p:txBody>
          <a:bodyPr/>
          <a:lstStyle>
            <a:lvl1pPr marL="0" indent="0">
              <a:buNone/>
              <a:defRPr sz="2400">
                <a:solidFill>
                  <a:srgbClr val="002060"/>
                </a:solidFill>
              </a:defRPr>
            </a:lvl1pPr>
            <a:lvl2pPr marL="342900" indent="0">
              <a:buNone/>
              <a:defRPr sz="2400"/>
            </a:lvl2pPr>
            <a:lvl3pPr marL="685800" indent="0">
              <a:buNone/>
              <a:defRPr sz="2400"/>
            </a:lvl3pPr>
            <a:lvl4pPr marL="1028700" indent="0">
              <a:buNone/>
              <a:defRPr sz="2400"/>
            </a:lvl4pPr>
            <a:lvl5pPr marL="1371600" indent="0">
              <a:buNone/>
              <a:defRPr sz="2400"/>
            </a:lvl5pPr>
          </a:lstStyle>
          <a:p>
            <a:pPr lvl="0"/>
            <a:r>
              <a:rPr lang="en-US" dirty="0"/>
              <a:t>Click to add presenter title</a:t>
            </a:r>
            <a:endParaRPr lang="en-GB" dirty="0"/>
          </a:p>
        </p:txBody>
      </p:sp>
      <p:sp>
        <p:nvSpPr>
          <p:cNvPr id="6" name="Title 5">
            <a:extLst>
              <a:ext uri="{FF2B5EF4-FFF2-40B4-BE49-F238E27FC236}">
                <a16:creationId xmlns:a16="http://schemas.microsoft.com/office/drawing/2014/main" id="{956B180E-CA89-484A-839C-62D67F59F08F}"/>
              </a:ext>
            </a:extLst>
          </p:cNvPr>
          <p:cNvSpPr>
            <a:spLocks noGrp="1"/>
          </p:cNvSpPr>
          <p:nvPr>
            <p:ph type="title" hasCustomPrompt="1"/>
          </p:nvPr>
        </p:nvSpPr>
        <p:spPr>
          <a:xfrm>
            <a:off x="399290" y="1059582"/>
            <a:ext cx="8349174" cy="993775"/>
          </a:xfrm>
          <a:prstGeom prst="rect">
            <a:avLst/>
          </a:prstGeom>
        </p:spPr>
        <p:txBody>
          <a:bodyPr/>
          <a:lstStyle>
            <a:lvl1pPr algn="l">
              <a:defRPr sz="3600">
                <a:solidFill>
                  <a:srgbClr val="002060"/>
                </a:solidFill>
                <a:latin typeface="+mj-lt"/>
              </a:defRPr>
            </a:lvl1pPr>
          </a:lstStyle>
          <a:p>
            <a:pPr>
              <a:defRPr/>
            </a:pPr>
            <a:r>
              <a:rPr lang="en-GB" sz="900" dirty="0">
                <a:solidFill>
                  <a:srgbClr val="002060"/>
                </a:solidFill>
                <a:latin typeface="+mj-lt"/>
              </a:rPr>
              <a:t>Click to add presentation title</a:t>
            </a:r>
            <a:endParaRPr lang="en-US" sz="900" dirty="0">
              <a:solidFill>
                <a:srgbClr val="002060"/>
              </a:solidFill>
              <a:latin typeface="+mj-lt"/>
            </a:endParaRPr>
          </a:p>
        </p:txBody>
      </p:sp>
    </p:spTree>
    <p:extLst>
      <p:ext uri="{BB962C8B-B14F-4D97-AF65-F5344CB8AC3E}">
        <p14:creationId xmlns:p14="http://schemas.microsoft.com/office/powerpoint/2010/main" val="32861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ening title slide">
    <p:spTree>
      <p:nvGrpSpPr>
        <p:cNvPr id="1" name=""/>
        <p:cNvGrpSpPr/>
        <p:nvPr/>
      </p:nvGrpSpPr>
      <p:grpSpPr>
        <a:xfrm>
          <a:off x="0" y="0"/>
          <a:ext cx="0" cy="0"/>
          <a:chOff x="0" y="0"/>
          <a:chExt cx="0" cy="0"/>
        </a:xfrm>
      </p:grpSpPr>
      <p:sp>
        <p:nvSpPr>
          <p:cNvPr id="18" name="Title 17"/>
          <p:cNvSpPr>
            <a:spLocks noGrp="1"/>
          </p:cNvSpPr>
          <p:nvPr>
            <p:ph type="title" hasCustomPrompt="1"/>
          </p:nvPr>
        </p:nvSpPr>
        <p:spPr>
          <a:xfrm>
            <a:off x="395289" y="1131889"/>
            <a:ext cx="8353175" cy="935805"/>
          </a:xfrm>
          <a:prstGeom prst="rect">
            <a:avLst/>
          </a:prstGeom>
        </p:spPr>
        <p:txBody>
          <a:bodyPr vert="horz" lIns="0" tIns="0" rIns="0" bIns="0" anchor="t" anchorCtr="0"/>
          <a:lstStyle>
            <a:lvl1pPr algn="l" fontAlgn="t">
              <a:lnSpc>
                <a:spcPct val="100000"/>
              </a:lnSpc>
              <a:defRPr sz="2800" b="0" i="0" cap="all" baseline="0">
                <a:solidFill>
                  <a:srgbClr val="FFFFFF"/>
                </a:solidFill>
                <a:latin typeface="+mj-lt"/>
                <a:cs typeface="Arial"/>
              </a:defRPr>
            </a:lvl1pPr>
          </a:lstStyle>
          <a:p>
            <a:r>
              <a:rPr lang="en-GB" dirty="0"/>
              <a:t>Click to add PRESENTATION title</a:t>
            </a:r>
            <a:endParaRPr lang="en-US" dirty="0"/>
          </a:p>
        </p:txBody>
      </p:sp>
      <p:sp>
        <p:nvSpPr>
          <p:cNvPr id="11" name="Text Placeholder 10">
            <a:extLst>
              <a:ext uri="{FF2B5EF4-FFF2-40B4-BE49-F238E27FC236}">
                <a16:creationId xmlns:a16="http://schemas.microsoft.com/office/drawing/2014/main" id="{289456BB-3D2E-4A5A-887B-F216F244339A}"/>
              </a:ext>
            </a:extLst>
          </p:cNvPr>
          <p:cNvSpPr>
            <a:spLocks noGrp="1"/>
          </p:cNvSpPr>
          <p:nvPr>
            <p:ph type="body" sz="quarter" idx="10" hasCustomPrompt="1"/>
          </p:nvPr>
        </p:nvSpPr>
        <p:spPr>
          <a:xfrm>
            <a:off x="395536" y="3867894"/>
            <a:ext cx="8353175" cy="648072"/>
          </a:xfrm>
          <a:prstGeom prst="rect">
            <a:avLst/>
          </a:prstGeom>
        </p:spPr>
        <p:txBody>
          <a:bodyPr/>
          <a:lstStyle>
            <a:lvl1pPr marL="0" indent="0">
              <a:buNone/>
              <a:defRPr sz="2400">
                <a:solidFill>
                  <a:schemeClr val="bg1"/>
                </a:solidFill>
              </a:defRPr>
            </a:lvl1pPr>
            <a:lvl2pPr marL="342900" indent="0">
              <a:buNone/>
              <a:defRPr sz="2400">
                <a:solidFill>
                  <a:schemeClr val="bg1"/>
                </a:solidFill>
              </a:defRPr>
            </a:lvl2pPr>
            <a:lvl3pPr marL="685800" indent="0">
              <a:buNone/>
              <a:defRPr sz="2400">
                <a:solidFill>
                  <a:schemeClr val="bg1"/>
                </a:solidFill>
              </a:defRPr>
            </a:lvl3pPr>
            <a:lvl4pPr marL="1028700" indent="0">
              <a:buNone/>
              <a:defRPr sz="2400">
                <a:solidFill>
                  <a:schemeClr val="bg1"/>
                </a:solidFill>
              </a:defRPr>
            </a:lvl4pPr>
            <a:lvl5pPr marL="1371600" indent="0">
              <a:buNone/>
              <a:defRPr sz="2400">
                <a:solidFill>
                  <a:schemeClr val="bg1"/>
                </a:solidFill>
              </a:defRPr>
            </a:lvl5pPr>
          </a:lstStyle>
          <a:p>
            <a:pPr lvl="0"/>
            <a:r>
              <a:rPr lang="en-US" dirty="0"/>
              <a:t>Click to add presenter name</a:t>
            </a:r>
          </a:p>
        </p:txBody>
      </p:sp>
    </p:spTree>
    <p:extLst>
      <p:ext uri="{BB962C8B-B14F-4D97-AF65-F5344CB8AC3E}">
        <p14:creationId xmlns:p14="http://schemas.microsoft.com/office/powerpoint/2010/main" val="254221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95288" y="1131888"/>
            <a:ext cx="8077197" cy="432048"/>
          </a:xfrm>
          <a:prstGeom prst="rect">
            <a:avLst/>
          </a:prstGeom>
        </p:spPr>
        <p:txBody>
          <a:bodyPr lIns="0" tIns="0" rIns="0" bIns="0" anchor="t" anchorCtr="0"/>
          <a:lstStyle>
            <a:lvl1pPr algn="l">
              <a:lnSpc>
                <a:spcPct val="100000"/>
              </a:lnSpc>
              <a:defRPr sz="2400" b="0" i="0" cap="none" baseline="0">
                <a:solidFill>
                  <a:schemeClr val="bg1"/>
                </a:solidFill>
                <a:latin typeface="+mj-lt"/>
                <a:cs typeface="Arial"/>
              </a:defRPr>
            </a:lvl1pPr>
          </a:lstStyle>
          <a:p>
            <a:r>
              <a:rPr lang="en-US" dirty="0"/>
              <a:t>Click to edit title</a:t>
            </a:r>
          </a:p>
        </p:txBody>
      </p:sp>
      <p:sp>
        <p:nvSpPr>
          <p:cNvPr id="5" name="Content Placeholder 2"/>
          <p:cNvSpPr>
            <a:spLocks noGrp="1"/>
          </p:cNvSpPr>
          <p:nvPr>
            <p:ph idx="1"/>
          </p:nvPr>
        </p:nvSpPr>
        <p:spPr>
          <a:xfrm>
            <a:off x="395288" y="1707655"/>
            <a:ext cx="8215315" cy="2755706"/>
          </a:xfrm>
          <a:prstGeom prst="rect">
            <a:avLst/>
          </a:prstGeom>
        </p:spPr>
        <p:txBody>
          <a:bodyPr lIns="0" tIns="0" rIns="0" bIns="0"/>
          <a:lstStyle>
            <a:lvl1pPr>
              <a:defRPr sz="1800" b="0" i="0">
                <a:solidFill>
                  <a:schemeClr val="bg1"/>
                </a:solidFill>
                <a:latin typeface="+mn-lt"/>
                <a:cs typeface="Arial"/>
              </a:defRPr>
            </a:lvl1pPr>
            <a:lvl2pPr>
              <a:defRPr sz="1800" b="0" i="0">
                <a:solidFill>
                  <a:schemeClr val="bg1"/>
                </a:solidFill>
                <a:latin typeface="+mn-lt"/>
                <a:cs typeface="Arial"/>
              </a:defRPr>
            </a:lvl2pPr>
            <a:lvl3pPr>
              <a:defRPr sz="1800" b="0" i="0">
                <a:solidFill>
                  <a:schemeClr val="bg1"/>
                </a:solidFill>
                <a:latin typeface="+mn-lt"/>
                <a:cs typeface="Arial"/>
              </a:defRPr>
            </a:lvl3pPr>
            <a:lvl4pPr>
              <a:defRPr sz="1800" b="0" i="0">
                <a:solidFill>
                  <a:schemeClr val="bg1"/>
                </a:solidFill>
                <a:latin typeface="+mn-lt"/>
                <a:cs typeface="Arial"/>
              </a:defRPr>
            </a:lvl4pPr>
            <a:lvl5pPr>
              <a:defRPr sz="1800" b="0" i="0">
                <a:solidFill>
                  <a:schemeClr val="bg1"/>
                </a:solidFill>
                <a:latin typeface="+mn-lt"/>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4025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content and image">
    <p:spTree>
      <p:nvGrpSpPr>
        <p:cNvPr id="1" name=""/>
        <p:cNvGrpSpPr/>
        <p:nvPr/>
      </p:nvGrpSpPr>
      <p:grpSpPr>
        <a:xfrm>
          <a:off x="0" y="0"/>
          <a:ext cx="0" cy="0"/>
          <a:chOff x="0" y="0"/>
          <a:chExt cx="0" cy="0"/>
        </a:xfrm>
      </p:grpSpPr>
      <p:sp>
        <p:nvSpPr>
          <p:cNvPr id="18" name="Title 17"/>
          <p:cNvSpPr>
            <a:spLocks noGrp="1"/>
          </p:cNvSpPr>
          <p:nvPr>
            <p:ph type="title" hasCustomPrompt="1"/>
          </p:nvPr>
        </p:nvSpPr>
        <p:spPr>
          <a:xfrm>
            <a:off x="395288" y="1131888"/>
            <a:ext cx="4608760" cy="3132348"/>
          </a:xfrm>
          <a:prstGeom prst="rect">
            <a:avLst/>
          </a:prstGeom>
        </p:spPr>
        <p:txBody>
          <a:bodyPr vert="horz" lIns="0" tIns="0" rIns="0" bIns="0" anchor="t" anchorCtr="0"/>
          <a:lstStyle>
            <a:lvl1pPr algn="l">
              <a:lnSpc>
                <a:spcPct val="100000"/>
              </a:lnSpc>
              <a:defRPr sz="1800" b="0" i="0" cap="none" baseline="0">
                <a:solidFill>
                  <a:srgbClr val="FFFFFF"/>
                </a:solidFill>
                <a:latin typeface="+mn-lt"/>
                <a:cs typeface="Arial"/>
              </a:defRPr>
            </a:lvl1pPr>
          </a:lstStyle>
          <a:p>
            <a:r>
              <a:rPr lang="en-GB" dirty="0"/>
              <a:t>Click to edit content</a:t>
            </a:r>
            <a:endParaRPr lang="en-US" dirty="0"/>
          </a:p>
        </p:txBody>
      </p:sp>
      <p:sp>
        <p:nvSpPr>
          <p:cNvPr id="13" name="Picture Placeholder 12"/>
          <p:cNvSpPr>
            <a:spLocks noGrp="1"/>
          </p:cNvSpPr>
          <p:nvPr>
            <p:ph type="pic" sz="quarter" idx="10"/>
          </p:nvPr>
        </p:nvSpPr>
        <p:spPr>
          <a:xfrm>
            <a:off x="5508104" y="1131888"/>
            <a:ext cx="3240285" cy="3132348"/>
          </a:xfrm>
          <a:prstGeom prst="rect">
            <a:avLst/>
          </a:prstGeom>
        </p:spPr>
        <p:txBody>
          <a:bodyPr vert="horz"/>
          <a:lstStyle>
            <a:lvl1pPr>
              <a:defRPr>
                <a:solidFill>
                  <a:srgbClr val="FFFFFF"/>
                </a:solidFill>
              </a:defRPr>
            </a:lvl1pPr>
          </a:lstStyle>
          <a:p>
            <a:pPr lvl="0"/>
            <a:endParaRPr lang="en-US" noProof="0" dirty="0"/>
          </a:p>
        </p:txBody>
      </p:sp>
    </p:spTree>
    <p:extLst>
      <p:ext uri="{BB962C8B-B14F-4D97-AF65-F5344CB8AC3E}">
        <p14:creationId xmlns:p14="http://schemas.microsoft.com/office/powerpoint/2010/main" val="3541797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pening title slide">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96BD5CC-4510-667C-C94B-20A69A3D80AD}"/>
              </a:ext>
            </a:extLst>
          </p:cNvPr>
          <p:cNvSpPr>
            <a:spLocks noGrp="1"/>
          </p:cNvSpPr>
          <p:nvPr>
            <p:ph type="body" sz="quarter" idx="10" hasCustomPrompt="1"/>
          </p:nvPr>
        </p:nvSpPr>
        <p:spPr>
          <a:xfrm>
            <a:off x="395288" y="3867894"/>
            <a:ext cx="8353176" cy="633887"/>
          </a:xfrm>
          <a:prstGeom prst="rect">
            <a:avLst/>
          </a:prstGeom>
        </p:spPr>
        <p:txBody>
          <a:bodyPr/>
          <a:lstStyle>
            <a:lvl1pPr marL="0" indent="0">
              <a:buNone/>
              <a:defRPr sz="2400">
                <a:solidFill>
                  <a:schemeClr val="bg1"/>
                </a:solidFill>
              </a:defRPr>
            </a:lvl1pPr>
            <a:lvl2pPr marL="342900" indent="0">
              <a:buNone/>
              <a:defRPr sz="2400"/>
            </a:lvl2pPr>
            <a:lvl3pPr marL="685800" indent="0">
              <a:buNone/>
              <a:defRPr sz="2400"/>
            </a:lvl3pPr>
            <a:lvl4pPr marL="1028700" indent="0">
              <a:buNone/>
              <a:defRPr sz="2400"/>
            </a:lvl4pPr>
            <a:lvl5pPr marL="1371600" indent="0">
              <a:buNone/>
              <a:defRPr sz="2400"/>
            </a:lvl5pPr>
          </a:lstStyle>
          <a:p>
            <a:pPr lvl="0"/>
            <a:r>
              <a:rPr lang="en-US" dirty="0"/>
              <a:t>Click to add presenter title</a:t>
            </a:r>
            <a:endParaRPr lang="en-GB" dirty="0"/>
          </a:p>
        </p:txBody>
      </p:sp>
      <p:sp>
        <p:nvSpPr>
          <p:cNvPr id="3" name="Title 5">
            <a:extLst>
              <a:ext uri="{FF2B5EF4-FFF2-40B4-BE49-F238E27FC236}">
                <a16:creationId xmlns:a16="http://schemas.microsoft.com/office/drawing/2014/main" id="{DA09F2D5-477F-307C-89BE-4D4071A56880}"/>
              </a:ext>
            </a:extLst>
          </p:cNvPr>
          <p:cNvSpPr>
            <a:spLocks noGrp="1"/>
          </p:cNvSpPr>
          <p:nvPr>
            <p:ph type="title" hasCustomPrompt="1"/>
          </p:nvPr>
        </p:nvSpPr>
        <p:spPr>
          <a:xfrm>
            <a:off x="399290" y="1059582"/>
            <a:ext cx="8349174" cy="993775"/>
          </a:xfrm>
          <a:prstGeom prst="rect">
            <a:avLst/>
          </a:prstGeom>
        </p:spPr>
        <p:txBody>
          <a:bodyPr/>
          <a:lstStyle>
            <a:lvl1pPr algn="l">
              <a:defRPr sz="3600">
                <a:solidFill>
                  <a:schemeClr val="bg1"/>
                </a:solidFill>
                <a:latin typeface="+mj-lt"/>
              </a:defRPr>
            </a:lvl1pPr>
          </a:lstStyle>
          <a:p>
            <a:pPr>
              <a:defRPr/>
            </a:pPr>
            <a:r>
              <a:rPr lang="en-GB" sz="900" dirty="0">
                <a:solidFill>
                  <a:srgbClr val="002060"/>
                </a:solidFill>
                <a:latin typeface="+mj-lt"/>
              </a:rPr>
              <a:t>Click to add presentation title</a:t>
            </a:r>
            <a:endParaRPr lang="en-US" sz="900" dirty="0">
              <a:solidFill>
                <a:srgbClr val="002060"/>
              </a:solidFill>
              <a:latin typeface="+mj-lt"/>
            </a:endParaRPr>
          </a:p>
        </p:txBody>
      </p:sp>
    </p:spTree>
    <p:extLst>
      <p:ext uri="{BB962C8B-B14F-4D97-AF65-F5344CB8AC3E}">
        <p14:creationId xmlns:p14="http://schemas.microsoft.com/office/powerpoint/2010/main" val="1453136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ard conten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95288" y="1131888"/>
            <a:ext cx="8077197" cy="432048"/>
          </a:xfrm>
          <a:prstGeom prst="rect">
            <a:avLst/>
          </a:prstGeom>
        </p:spPr>
        <p:txBody>
          <a:bodyPr lIns="0" tIns="0" rIns="0" bIns="0" anchor="t" anchorCtr="0"/>
          <a:lstStyle>
            <a:lvl1pPr algn="l">
              <a:lnSpc>
                <a:spcPct val="100000"/>
              </a:lnSpc>
              <a:defRPr sz="2400" b="0" i="0" cap="none" baseline="0">
                <a:solidFill>
                  <a:schemeClr val="bg1"/>
                </a:solidFill>
                <a:latin typeface="+mj-lt"/>
                <a:cs typeface="Arial"/>
              </a:defRPr>
            </a:lvl1pPr>
          </a:lstStyle>
          <a:p>
            <a:r>
              <a:rPr lang="en-US" dirty="0"/>
              <a:t>Click to edit title</a:t>
            </a:r>
          </a:p>
        </p:txBody>
      </p:sp>
      <p:sp>
        <p:nvSpPr>
          <p:cNvPr id="5" name="Content Placeholder 2"/>
          <p:cNvSpPr>
            <a:spLocks noGrp="1"/>
          </p:cNvSpPr>
          <p:nvPr>
            <p:ph idx="1"/>
          </p:nvPr>
        </p:nvSpPr>
        <p:spPr>
          <a:xfrm>
            <a:off x="395288" y="1707655"/>
            <a:ext cx="8215315" cy="2755706"/>
          </a:xfrm>
          <a:prstGeom prst="rect">
            <a:avLst/>
          </a:prstGeom>
        </p:spPr>
        <p:txBody>
          <a:bodyPr lIns="0" tIns="0" rIns="0" bIns="0"/>
          <a:lstStyle>
            <a:lvl1pPr>
              <a:defRPr sz="1800" b="0" i="0">
                <a:solidFill>
                  <a:schemeClr val="bg1"/>
                </a:solidFill>
                <a:latin typeface="+mn-lt"/>
                <a:cs typeface="Arial"/>
              </a:defRPr>
            </a:lvl1pPr>
            <a:lvl2pPr>
              <a:defRPr sz="1800" b="0" i="0">
                <a:solidFill>
                  <a:schemeClr val="bg1"/>
                </a:solidFill>
                <a:latin typeface="+mn-lt"/>
                <a:cs typeface="Arial"/>
              </a:defRPr>
            </a:lvl2pPr>
            <a:lvl3pPr>
              <a:defRPr sz="1800" b="0" i="0">
                <a:solidFill>
                  <a:schemeClr val="bg1"/>
                </a:solidFill>
                <a:latin typeface="+mn-lt"/>
                <a:cs typeface="Arial"/>
              </a:defRPr>
            </a:lvl3pPr>
            <a:lvl4pPr>
              <a:defRPr sz="1800" b="0" i="0">
                <a:solidFill>
                  <a:schemeClr val="bg1"/>
                </a:solidFill>
                <a:latin typeface="+mn-lt"/>
                <a:cs typeface="Arial"/>
              </a:defRPr>
            </a:lvl4pPr>
            <a:lvl5pPr>
              <a:defRPr sz="1800" b="0" i="0">
                <a:solidFill>
                  <a:schemeClr val="bg1"/>
                </a:solidFill>
                <a:latin typeface="+mn-lt"/>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5579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plit content and image">
    <p:spTree>
      <p:nvGrpSpPr>
        <p:cNvPr id="1" name=""/>
        <p:cNvGrpSpPr/>
        <p:nvPr/>
      </p:nvGrpSpPr>
      <p:grpSpPr>
        <a:xfrm>
          <a:off x="0" y="0"/>
          <a:ext cx="0" cy="0"/>
          <a:chOff x="0" y="0"/>
          <a:chExt cx="0" cy="0"/>
        </a:xfrm>
      </p:grpSpPr>
      <p:sp>
        <p:nvSpPr>
          <p:cNvPr id="18" name="Title 17"/>
          <p:cNvSpPr>
            <a:spLocks noGrp="1"/>
          </p:cNvSpPr>
          <p:nvPr>
            <p:ph type="title" hasCustomPrompt="1"/>
          </p:nvPr>
        </p:nvSpPr>
        <p:spPr>
          <a:xfrm>
            <a:off x="395288" y="1131888"/>
            <a:ext cx="4608760" cy="3132348"/>
          </a:xfrm>
          <a:prstGeom prst="rect">
            <a:avLst/>
          </a:prstGeom>
        </p:spPr>
        <p:txBody>
          <a:bodyPr vert="horz" lIns="0" tIns="0" rIns="0" bIns="0" anchor="t" anchorCtr="0"/>
          <a:lstStyle>
            <a:lvl1pPr algn="l">
              <a:lnSpc>
                <a:spcPct val="100000"/>
              </a:lnSpc>
              <a:defRPr sz="1800" b="0" i="0" cap="none" baseline="0">
                <a:solidFill>
                  <a:srgbClr val="FFFFFF"/>
                </a:solidFill>
                <a:latin typeface="+mn-lt"/>
                <a:cs typeface="Arial"/>
              </a:defRPr>
            </a:lvl1pPr>
          </a:lstStyle>
          <a:p>
            <a:r>
              <a:rPr lang="en-GB" dirty="0"/>
              <a:t>Click to edit content</a:t>
            </a:r>
            <a:endParaRPr lang="en-US" dirty="0"/>
          </a:p>
        </p:txBody>
      </p:sp>
      <p:sp>
        <p:nvSpPr>
          <p:cNvPr id="13" name="Picture Placeholder 12"/>
          <p:cNvSpPr>
            <a:spLocks noGrp="1"/>
          </p:cNvSpPr>
          <p:nvPr>
            <p:ph type="pic" sz="quarter" idx="10"/>
          </p:nvPr>
        </p:nvSpPr>
        <p:spPr>
          <a:xfrm>
            <a:off x="5508104" y="1131888"/>
            <a:ext cx="3240285" cy="3132348"/>
          </a:xfrm>
          <a:prstGeom prst="rect">
            <a:avLst/>
          </a:prstGeom>
        </p:spPr>
        <p:txBody>
          <a:bodyPr vert="horz"/>
          <a:lstStyle>
            <a:lvl1pPr>
              <a:defRPr>
                <a:solidFill>
                  <a:srgbClr val="FFFFFF"/>
                </a:solidFill>
              </a:defRPr>
            </a:lvl1pPr>
          </a:lstStyle>
          <a:p>
            <a:pPr lvl="0"/>
            <a:endParaRPr lang="en-US" noProof="0" dirty="0"/>
          </a:p>
        </p:txBody>
      </p:sp>
    </p:spTree>
    <p:extLst>
      <p:ext uri="{BB962C8B-B14F-4D97-AF65-F5344CB8AC3E}">
        <p14:creationId xmlns:p14="http://schemas.microsoft.com/office/powerpoint/2010/main" val="318315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content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5288" y="1131888"/>
            <a:ext cx="8077197" cy="432048"/>
          </a:xfrm>
          <a:prstGeom prst="rect">
            <a:avLst/>
          </a:prstGeom>
        </p:spPr>
        <p:txBody>
          <a:bodyPr lIns="0" tIns="0" rIns="0" bIns="0" anchor="t" anchorCtr="0"/>
          <a:lstStyle>
            <a:lvl1pPr algn="l">
              <a:lnSpc>
                <a:spcPct val="100000"/>
              </a:lnSpc>
              <a:defRPr sz="2000" b="0" i="0" cap="none" baseline="0">
                <a:solidFill>
                  <a:srgbClr val="002060"/>
                </a:solidFill>
                <a:latin typeface="+mj-lt"/>
                <a:cs typeface="Arial"/>
              </a:defRPr>
            </a:lvl1pPr>
          </a:lstStyle>
          <a:p>
            <a:r>
              <a:rPr lang="en-US" dirty="0"/>
              <a:t>Click to edit title</a:t>
            </a:r>
          </a:p>
        </p:txBody>
      </p:sp>
      <p:sp>
        <p:nvSpPr>
          <p:cNvPr id="14" name="Content Placeholder 2"/>
          <p:cNvSpPr>
            <a:spLocks noGrp="1"/>
          </p:cNvSpPr>
          <p:nvPr>
            <p:ph idx="1"/>
          </p:nvPr>
        </p:nvSpPr>
        <p:spPr>
          <a:xfrm>
            <a:off x="395288" y="1707655"/>
            <a:ext cx="8215315" cy="2755706"/>
          </a:xfrm>
          <a:prstGeom prst="rect">
            <a:avLst/>
          </a:prstGeom>
        </p:spPr>
        <p:txBody>
          <a:bodyPr lIns="0" tIns="0" rIns="0" bIns="0"/>
          <a:lstStyle>
            <a:lvl1pPr>
              <a:defRPr sz="1800" b="0" i="0">
                <a:solidFill>
                  <a:srgbClr val="002060"/>
                </a:solidFill>
                <a:latin typeface="+mn-lt"/>
                <a:cs typeface="Arial"/>
              </a:defRPr>
            </a:lvl1pPr>
            <a:lvl2pPr>
              <a:defRPr sz="1800" b="0" i="0">
                <a:solidFill>
                  <a:srgbClr val="002060"/>
                </a:solidFill>
                <a:latin typeface="+mn-lt"/>
                <a:cs typeface="Arial"/>
              </a:defRPr>
            </a:lvl2pPr>
            <a:lvl3pPr>
              <a:defRPr sz="1800" b="0" i="0">
                <a:solidFill>
                  <a:srgbClr val="002060"/>
                </a:solidFill>
                <a:latin typeface="+mn-lt"/>
                <a:cs typeface="Arial"/>
              </a:defRPr>
            </a:lvl3pPr>
            <a:lvl4pPr>
              <a:defRPr sz="1800" b="0" i="0">
                <a:solidFill>
                  <a:srgbClr val="002060"/>
                </a:solidFill>
                <a:latin typeface="+mn-lt"/>
                <a:cs typeface="Arial"/>
              </a:defRPr>
            </a:lvl4pPr>
            <a:lvl5pPr>
              <a:defRPr sz="1800" b="0" i="0">
                <a:solidFill>
                  <a:srgbClr val="002060"/>
                </a:solidFill>
                <a:latin typeface="+mn-lt"/>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8859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lit content and image white">
    <p:spTree>
      <p:nvGrpSpPr>
        <p:cNvPr id="1" name=""/>
        <p:cNvGrpSpPr/>
        <p:nvPr/>
      </p:nvGrpSpPr>
      <p:grpSpPr>
        <a:xfrm>
          <a:off x="0" y="0"/>
          <a:ext cx="0" cy="0"/>
          <a:chOff x="0" y="0"/>
          <a:chExt cx="0" cy="0"/>
        </a:xfrm>
      </p:grpSpPr>
      <p:sp>
        <p:nvSpPr>
          <p:cNvPr id="4" name="Title 17"/>
          <p:cNvSpPr>
            <a:spLocks noGrp="1"/>
          </p:cNvSpPr>
          <p:nvPr>
            <p:ph type="title" hasCustomPrompt="1"/>
          </p:nvPr>
        </p:nvSpPr>
        <p:spPr>
          <a:xfrm>
            <a:off x="395288" y="1131888"/>
            <a:ext cx="4608760" cy="3132348"/>
          </a:xfrm>
          <a:prstGeom prst="rect">
            <a:avLst/>
          </a:prstGeom>
        </p:spPr>
        <p:txBody>
          <a:bodyPr vert="horz" lIns="0" tIns="0" rIns="0" bIns="0" anchor="t" anchorCtr="0"/>
          <a:lstStyle>
            <a:lvl1pPr algn="l">
              <a:lnSpc>
                <a:spcPct val="100000"/>
              </a:lnSpc>
              <a:defRPr sz="1800" b="0" i="0" cap="none" baseline="0">
                <a:solidFill>
                  <a:srgbClr val="002060"/>
                </a:solidFill>
                <a:latin typeface="+mn-lt"/>
                <a:cs typeface="Arial"/>
              </a:defRPr>
            </a:lvl1pPr>
          </a:lstStyle>
          <a:p>
            <a:r>
              <a:rPr lang="en-GB" dirty="0"/>
              <a:t>Click to edit content</a:t>
            </a:r>
            <a:endParaRPr lang="en-US" dirty="0"/>
          </a:p>
        </p:txBody>
      </p:sp>
      <p:sp>
        <p:nvSpPr>
          <p:cNvPr id="5" name="Picture Placeholder 12"/>
          <p:cNvSpPr>
            <a:spLocks noGrp="1"/>
          </p:cNvSpPr>
          <p:nvPr>
            <p:ph type="pic" sz="quarter" idx="10"/>
          </p:nvPr>
        </p:nvSpPr>
        <p:spPr>
          <a:xfrm>
            <a:off x="5508104" y="1131888"/>
            <a:ext cx="3240285" cy="3132348"/>
          </a:xfrm>
          <a:prstGeom prst="rect">
            <a:avLst/>
          </a:prstGeom>
        </p:spPr>
        <p:txBody>
          <a:bodyPr vert="horz"/>
          <a:lstStyle>
            <a:lvl1pPr>
              <a:defRPr>
                <a:solidFill>
                  <a:srgbClr val="002060"/>
                </a:solidFill>
              </a:defRPr>
            </a:lvl1pPr>
          </a:lstStyle>
          <a:p>
            <a:pPr lvl="0"/>
            <a:endParaRPr lang="en-US" noProof="0" dirty="0"/>
          </a:p>
        </p:txBody>
      </p:sp>
    </p:spTree>
    <p:extLst>
      <p:ext uri="{BB962C8B-B14F-4D97-AF65-F5344CB8AC3E}">
        <p14:creationId xmlns:p14="http://schemas.microsoft.com/office/powerpoint/2010/main" val="1705376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title slid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C6F12F-F3CF-4006-BB82-32500C676D3F}"/>
              </a:ext>
            </a:extLst>
          </p:cNvPr>
          <p:cNvSpPr>
            <a:spLocks noGrp="1"/>
          </p:cNvSpPr>
          <p:nvPr>
            <p:ph type="body" sz="quarter" idx="10" hasCustomPrompt="1"/>
          </p:nvPr>
        </p:nvSpPr>
        <p:spPr>
          <a:xfrm>
            <a:off x="395288" y="3867894"/>
            <a:ext cx="8353176" cy="633887"/>
          </a:xfrm>
          <a:prstGeom prst="rect">
            <a:avLst/>
          </a:prstGeom>
        </p:spPr>
        <p:txBody>
          <a:bodyPr/>
          <a:lstStyle>
            <a:lvl1pPr marL="0" indent="0">
              <a:buNone/>
              <a:defRPr sz="2400">
                <a:solidFill>
                  <a:srgbClr val="002060"/>
                </a:solidFill>
              </a:defRPr>
            </a:lvl1pPr>
            <a:lvl2pPr marL="342900" indent="0">
              <a:buNone/>
              <a:defRPr sz="2400"/>
            </a:lvl2pPr>
            <a:lvl3pPr marL="685800" indent="0">
              <a:buNone/>
              <a:defRPr sz="2400"/>
            </a:lvl3pPr>
            <a:lvl4pPr marL="1028700" indent="0">
              <a:buNone/>
              <a:defRPr sz="2400"/>
            </a:lvl4pPr>
            <a:lvl5pPr marL="1371600" indent="0">
              <a:buNone/>
              <a:defRPr sz="2400"/>
            </a:lvl5pPr>
          </a:lstStyle>
          <a:p>
            <a:pPr lvl="0"/>
            <a:r>
              <a:rPr lang="en-US" dirty="0"/>
              <a:t>Click to add presenter title</a:t>
            </a:r>
            <a:endParaRPr lang="en-GB" dirty="0"/>
          </a:p>
        </p:txBody>
      </p:sp>
      <p:sp>
        <p:nvSpPr>
          <p:cNvPr id="6" name="Title 5">
            <a:extLst>
              <a:ext uri="{FF2B5EF4-FFF2-40B4-BE49-F238E27FC236}">
                <a16:creationId xmlns:a16="http://schemas.microsoft.com/office/drawing/2014/main" id="{956B180E-CA89-484A-839C-62D67F59F08F}"/>
              </a:ext>
            </a:extLst>
          </p:cNvPr>
          <p:cNvSpPr>
            <a:spLocks noGrp="1"/>
          </p:cNvSpPr>
          <p:nvPr>
            <p:ph type="title" hasCustomPrompt="1"/>
          </p:nvPr>
        </p:nvSpPr>
        <p:spPr>
          <a:xfrm>
            <a:off x="399290" y="1059582"/>
            <a:ext cx="8349174" cy="993775"/>
          </a:xfrm>
          <a:prstGeom prst="rect">
            <a:avLst/>
          </a:prstGeom>
        </p:spPr>
        <p:txBody>
          <a:bodyPr/>
          <a:lstStyle>
            <a:lvl1pPr algn="l">
              <a:defRPr sz="3600">
                <a:solidFill>
                  <a:srgbClr val="002060"/>
                </a:solidFill>
                <a:latin typeface="+mj-lt"/>
              </a:defRPr>
            </a:lvl1pPr>
          </a:lstStyle>
          <a:p>
            <a:pPr>
              <a:defRPr/>
            </a:pPr>
            <a:r>
              <a:rPr lang="en-GB" sz="900" dirty="0">
                <a:solidFill>
                  <a:srgbClr val="002060"/>
                </a:solidFill>
                <a:latin typeface="+mj-lt"/>
              </a:rPr>
              <a:t>Click to add presentation title</a:t>
            </a:r>
            <a:endParaRPr lang="en-US" sz="900" dirty="0">
              <a:solidFill>
                <a:srgbClr val="002060"/>
              </a:solidFill>
              <a:latin typeface="+mj-lt"/>
            </a:endParaRPr>
          </a:p>
        </p:txBody>
      </p:sp>
    </p:spTree>
    <p:extLst>
      <p:ext uri="{BB962C8B-B14F-4D97-AF65-F5344CB8AC3E}">
        <p14:creationId xmlns:p14="http://schemas.microsoft.com/office/powerpoint/2010/main" val="175044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5288" y="1131888"/>
            <a:ext cx="8077197" cy="432048"/>
          </a:xfrm>
          <a:prstGeom prst="rect">
            <a:avLst/>
          </a:prstGeom>
        </p:spPr>
        <p:txBody>
          <a:bodyPr lIns="0" tIns="0" rIns="0" bIns="0" anchor="t" anchorCtr="0"/>
          <a:lstStyle>
            <a:lvl1pPr algn="l">
              <a:lnSpc>
                <a:spcPct val="100000"/>
              </a:lnSpc>
              <a:defRPr sz="2000" b="0" i="0" cap="none" baseline="0">
                <a:solidFill>
                  <a:srgbClr val="002060"/>
                </a:solidFill>
                <a:latin typeface="+mj-lt"/>
                <a:cs typeface="Arial"/>
              </a:defRPr>
            </a:lvl1pPr>
          </a:lstStyle>
          <a:p>
            <a:r>
              <a:rPr lang="en-US" dirty="0"/>
              <a:t>Click to edit title</a:t>
            </a:r>
          </a:p>
        </p:txBody>
      </p:sp>
      <p:sp>
        <p:nvSpPr>
          <p:cNvPr id="14" name="Content Placeholder 2"/>
          <p:cNvSpPr>
            <a:spLocks noGrp="1"/>
          </p:cNvSpPr>
          <p:nvPr>
            <p:ph idx="1"/>
          </p:nvPr>
        </p:nvSpPr>
        <p:spPr>
          <a:xfrm>
            <a:off x="395288" y="1707655"/>
            <a:ext cx="8215315" cy="2755706"/>
          </a:xfrm>
          <a:prstGeom prst="rect">
            <a:avLst/>
          </a:prstGeom>
        </p:spPr>
        <p:txBody>
          <a:bodyPr lIns="0" tIns="0" rIns="0" bIns="0"/>
          <a:lstStyle>
            <a:lvl1pPr>
              <a:defRPr sz="1800" b="0" i="0">
                <a:solidFill>
                  <a:srgbClr val="002060"/>
                </a:solidFill>
                <a:latin typeface="+mn-lt"/>
                <a:cs typeface="Arial"/>
              </a:defRPr>
            </a:lvl1pPr>
            <a:lvl2pPr>
              <a:defRPr sz="1800" b="0" i="0">
                <a:solidFill>
                  <a:srgbClr val="002060"/>
                </a:solidFill>
                <a:latin typeface="+mn-lt"/>
                <a:cs typeface="Arial"/>
              </a:defRPr>
            </a:lvl2pPr>
            <a:lvl3pPr>
              <a:defRPr sz="1800" b="0" i="0">
                <a:solidFill>
                  <a:srgbClr val="002060"/>
                </a:solidFill>
                <a:latin typeface="+mn-lt"/>
                <a:cs typeface="Arial"/>
              </a:defRPr>
            </a:lvl3pPr>
            <a:lvl4pPr>
              <a:defRPr sz="1800" b="0" i="0">
                <a:solidFill>
                  <a:srgbClr val="002060"/>
                </a:solidFill>
                <a:latin typeface="+mn-lt"/>
                <a:cs typeface="Arial"/>
              </a:defRPr>
            </a:lvl4pPr>
            <a:lvl5pPr>
              <a:defRPr sz="1800" b="0" i="0">
                <a:solidFill>
                  <a:srgbClr val="002060"/>
                </a:solidFill>
                <a:latin typeface="+mn-lt"/>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507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content and image white">
    <p:spTree>
      <p:nvGrpSpPr>
        <p:cNvPr id="1" name=""/>
        <p:cNvGrpSpPr/>
        <p:nvPr/>
      </p:nvGrpSpPr>
      <p:grpSpPr>
        <a:xfrm>
          <a:off x="0" y="0"/>
          <a:ext cx="0" cy="0"/>
          <a:chOff x="0" y="0"/>
          <a:chExt cx="0" cy="0"/>
        </a:xfrm>
      </p:grpSpPr>
      <p:sp>
        <p:nvSpPr>
          <p:cNvPr id="4" name="Title 17"/>
          <p:cNvSpPr>
            <a:spLocks noGrp="1"/>
          </p:cNvSpPr>
          <p:nvPr>
            <p:ph type="title" hasCustomPrompt="1"/>
          </p:nvPr>
        </p:nvSpPr>
        <p:spPr>
          <a:xfrm>
            <a:off x="395288" y="1131888"/>
            <a:ext cx="4608760" cy="3132348"/>
          </a:xfrm>
          <a:prstGeom prst="rect">
            <a:avLst/>
          </a:prstGeom>
        </p:spPr>
        <p:txBody>
          <a:bodyPr vert="horz" lIns="0" tIns="0" rIns="0" bIns="0" anchor="t" anchorCtr="0"/>
          <a:lstStyle>
            <a:lvl1pPr algn="l">
              <a:lnSpc>
                <a:spcPct val="100000"/>
              </a:lnSpc>
              <a:defRPr sz="1800" b="0" i="0" cap="none" baseline="0">
                <a:solidFill>
                  <a:srgbClr val="002060"/>
                </a:solidFill>
                <a:latin typeface="+mn-lt"/>
                <a:cs typeface="Arial"/>
              </a:defRPr>
            </a:lvl1pPr>
          </a:lstStyle>
          <a:p>
            <a:r>
              <a:rPr lang="en-GB" dirty="0"/>
              <a:t>Click to edit content</a:t>
            </a:r>
            <a:endParaRPr lang="en-US" dirty="0"/>
          </a:p>
        </p:txBody>
      </p:sp>
      <p:sp>
        <p:nvSpPr>
          <p:cNvPr id="5" name="Picture Placeholder 12"/>
          <p:cNvSpPr>
            <a:spLocks noGrp="1"/>
          </p:cNvSpPr>
          <p:nvPr>
            <p:ph type="pic" sz="quarter" idx="10"/>
          </p:nvPr>
        </p:nvSpPr>
        <p:spPr>
          <a:xfrm>
            <a:off x="5508104" y="1131888"/>
            <a:ext cx="3240285" cy="3132348"/>
          </a:xfrm>
          <a:prstGeom prst="rect">
            <a:avLst/>
          </a:prstGeom>
        </p:spPr>
        <p:txBody>
          <a:bodyPr vert="horz"/>
          <a:lstStyle>
            <a:lvl1pPr>
              <a:defRPr>
                <a:solidFill>
                  <a:srgbClr val="002060"/>
                </a:solidFill>
              </a:defRPr>
            </a:lvl1pPr>
          </a:lstStyle>
          <a:p>
            <a:pPr lvl="0"/>
            <a:endParaRPr lang="en-US" noProof="0" dirty="0"/>
          </a:p>
        </p:txBody>
      </p:sp>
    </p:spTree>
    <p:extLst>
      <p:ext uri="{BB962C8B-B14F-4D97-AF65-F5344CB8AC3E}">
        <p14:creationId xmlns:p14="http://schemas.microsoft.com/office/powerpoint/2010/main" val="25200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ing title slide">
    <p:spTree>
      <p:nvGrpSpPr>
        <p:cNvPr id="1" name=""/>
        <p:cNvGrpSpPr/>
        <p:nvPr/>
      </p:nvGrpSpPr>
      <p:grpSpPr>
        <a:xfrm>
          <a:off x="0" y="0"/>
          <a:ext cx="0" cy="0"/>
          <a:chOff x="0" y="0"/>
          <a:chExt cx="0" cy="0"/>
        </a:xfrm>
      </p:grpSpPr>
      <p:sp>
        <p:nvSpPr>
          <p:cNvPr id="18" name="Title 17"/>
          <p:cNvSpPr>
            <a:spLocks noGrp="1"/>
          </p:cNvSpPr>
          <p:nvPr>
            <p:ph type="title" hasCustomPrompt="1"/>
          </p:nvPr>
        </p:nvSpPr>
        <p:spPr>
          <a:xfrm>
            <a:off x="395289" y="1131889"/>
            <a:ext cx="8353175" cy="935805"/>
          </a:xfrm>
          <a:prstGeom prst="rect">
            <a:avLst/>
          </a:prstGeom>
        </p:spPr>
        <p:txBody>
          <a:bodyPr vert="horz" lIns="0" tIns="0" rIns="0" bIns="0" anchor="t" anchorCtr="0"/>
          <a:lstStyle>
            <a:lvl1pPr algn="l" fontAlgn="t">
              <a:lnSpc>
                <a:spcPct val="100000"/>
              </a:lnSpc>
              <a:defRPr sz="2800" b="0" i="0" cap="all" baseline="0">
                <a:solidFill>
                  <a:srgbClr val="C00000"/>
                </a:solidFill>
                <a:latin typeface="+mj-lt"/>
                <a:cs typeface="Arial"/>
              </a:defRPr>
            </a:lvl1pPr>
          </a:lstStyle>
          <a:p>
            <a:r>
              <a:rPr lang="en-GB" dirty="0"/>
              <a:t>Click to add PRESENTATION title</a:t>
            </a:r>
            <a:endParaRPr lang="en-US" dirty="0"/>
          </a:p>
        </p:txBody>
      </p:sp>
      <p:sp>
        <p:nvSpPr>
          <p:cNvPr id="11" name="Text Placeholder 10">
            <a:extLst>
              <a:ext uri="{FF2B5EF4-FFF2-40B4-BE49-F238E27FC236}">
                <a16:creationId xmlns:a16="http://schemas.microsoft.com/office/drawing/2014/main" id="{289456BB-3D2E-4A5A-887B-F216F244339A}"/>
              </a:ext>
            </a:extLst>
          </p:cNvPr>
          <p:cNvSpPr>
            <a:spLocks noGrp="1"/>
          </p:cNvSpPr>
          <p:nvPr>
            <p:ph type="body" sz="quarter" idx="10" hasCustomPrompt="1"/>
          </p:nvPr>
        </p:nvSpPr>
        <p:spPr>
          <a:xfrm>
            <a:off x="395536" y="3735814"/>
            <a:ext cx="8353175" cy="648072"/>
          </a:xfrm>
          <a:prstGeom prst="rect">
            <a:avLst/>
          </a:prstGeom>
        </p:spPr>
        <p:txBody>
          <a:bodyPr/>
          <a:lstStyle>
            <a:lvl1pPr marL="0" indent="0">
              <a:buNone/>
              <a:defRPr sz="2400">
                <a:solidFill>
                  <a:srgbClr val="C00000"/>
                </a:solidFill>
              </a:defRPr>
            </a:lvl1pPr>
            <a:lvl2pPr marL="342900" indent="0">
              <a:buNone/>
              <a:defRPr sz="2400">
                <a:solidFill>
                  <a:schemeClr val="bg1"/>
                </a:solidFill>
              </a:defRPr>
            </a:lvl2pPr>
            <a:lvl3pPr marL="685800" indent="0">
              <a:buNone/>
              <a:defRPr sz="2400">
                <a:solidFill>
                  <a:schemeClr val="bg1"/>
                </a:solidFill>
              </a:defRPr>
            </a:lvl3pPr>
            <a:lvl4pPr marL="1028700" indent="0">
              <a:buNone/>
              <a:defRPr sz="2400">
                <a:solidFill>
                  <a:schemeClr val="bg1"/>
                </a:solidFill>
              </a:defRPr>
            </a:lvl4pPr>
            <a:lvl5pPr marL="1371600" indent="0">
              <a:buNone/>
              <a:defRPr sz="2400">
                <a:solidFill>
                  <a:schemeClr val="bg1"/>
                </a:solidFill>
              </a:defRPr>
            </a:lvl5pPr>
          </a:lstStyle>
          <a:p>
            <a:pPr lvl="0"/>
            <a:r>
              <a:rPr lang="en-US" dirty="0"/>
              <a:t>Click to add presenter name</a:t>
            </a:r>
          </a:p>
        </p:txBody>
      </p:sp>
    </p:spTree>
    <p:extLst>
      <p:ext uri="{BB962C8B-B14F-4D97-AF65-F5344CB8AC3E}">
        <p14:creationId xmlns:p14="http://schemas.microsoft.com/office/powerpoint/2010/main" val="3406241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95288" y="1050608"/>
            <a:ext cx="8077197" cy="432048"/>
          </a:xfrm>
          <a:prstGeom prst="rect">
            <a:avLst/>
          </a:prstGeom>
        </p:spPr>
        <p:txBody>
          <a:bodyPr lIns="0" tIns="0" rIns="0" bIns="0" anchor="t" anchorCtr="0"/>
          <a:lstStyle>
            <a:lvl1pPr algn="l">
              <a:lnSpc>
                <a:spcPct val="100000"/>
              </a:lnSpc>
              <a:defRPr sz="2400" b="0" i="0" cap="none" baseline="0">
                <a:solidFill>
                  <a:srgbClr val="C00000"/>
                </a:solidFill>
                <a:latin typeface="+mj-lt"/>
                <a:cs typeface="Arial"/>
              </a:defRPr>
            </a:lvl1pPr>
          </a:lstStyle>
          <a:p>
            <a:r>
              <a:rPr lang="en-US" dirty="0"/>
              <a:t>Click to edit title</a:t>
            </a:r>
          </a:p>
        </p:txBody>
      </p:sp>
      <p:sp>
        <p:nvSpPr>
          <p:cNvPr id="5" name="Content Placeholder 2"/>
          <p:cNvSpPr>
            <a:spLocks noGrp="1"/>
          </p:cNvSpPr>
          <p:nvPr>
            <p:ph idx="1"/>
          </p:nvPr>
        </p:nvSpPr>
        <p:spPr>
          <a:xfrm>
            <a:off x="395288" y="1626375"/>
            <a:ext cx="8215315" cy="2755706"/>
          </a:xfrm>
          <a:prstGeom prst="rect">
            <a:avLst/>
          </a:prstGeom>
        </p:spPr>
        <p:txBody>
          <a:bodyPr lIns="0" tIns="0" rIns="0" bIns="0"/>
          <a:lstStyle>
            <a:lvl1pPr>
              <a:defRPr sz="1800" b="0" i="0">
                <a:solidFill>
                  <a:schemeClr val="bg1"/>
                </a:solidFill>
                <a:latin typeface="+mn-lt"/>
                <a:cs typeface="Arial"/>
              </a:defRPr>
            </a:lvl1pPr>
            <a:lvl2pPr>
              <a:defRPr sz="1800" b="0" i="0">
                <a:solidFill>
                  <a:schemeClr val="bg1"/>
                </a:solidFill>
                <a:latin typeface="+mn-lt"/>
                <a:cs typeface="Arial"/>
              </a:defRPr>
            </a:lvl2pPr>
            <a:lvl3pPr>
              <a:defRPr sz="1800" b="0" i="0">
                <a:solidFill>
                  <a:schemeClr val="bg1"/>
                </a:solidFill>
                <a:latin typeface="+mn-lt"/>
                <a:cs typeface="Arial"/>
              </a:defRPr>
            </a:lvl3pPr>
            <a:lvl4pPr>
              <a:defRPr sz="1800" b="0" i="0">
                <a:solidFill>
                  <a:schemeClr val="bg1"/>
                </a:solidFill>
                <a:latin typeface="+mn-lt"/>
                <a:cs typeface="Arial"/>
              </a:defRPr>
            </a:lvl4pPr>
            <a:lvl5pPr>
              <a:defRPr sz="1800" b="0" i="0">
                <a:solidFill>
                  <a:schemeClr val="bg1"/>
                </a:solidFill>
                <a:latin typeface="+mn-lt"/>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896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content and image">
    <p:spTree>
      <p:nvGrpSpPr>
        <p:cNvPr id="1" name=""/>
        <p:cNvGrpSpPr/>
        <p:nvPr/>
      </p:nvGrpSpPr>
      <p:grpSpPr>
        <a:xfrm>
          <a:off x="0" y="0"/>
          <a:ext cx="0" cy="0"/>
          <a:chOff x="0" y="0"/>
          <a:chExt cx="0" cy="0"/>
        </a:xfrm>
      </p:grpSpPr>
      <p:sp>
        <p:nvSpPr>
          <p:cNvPr id="18" name="Title 17"/>
          <p:cNvSpPr>
            <a:spLocks noGrp="1"/>
          </p:cNvSpPr>
          <p:nvPr>
            <p:ph type="title" hasCustomPrompt="1"/>
          </p:nvPr>
        </p:nvSpPr>
        <p:spPr>
          <a:xfrm>
            <a:off x="395288" y="1131888"/>
            <a:ext cx="4608760" cy="3132348"/>
          </a:xfrm>
          <a:prstGeom prst="rect">
            <a:avLst/>
          </a:prstGeom>
        </p:spPr>
        <p:txBody>
          <a:bodyPr vert="horz" lIns="0" tIns="0" rIns="0" bIns="0" anchor="t" anchorCtr="0"/>
          <a:lstStyle>
            <a:lvl1pPr algn="l">
              <a:lnSpc>
                <a:spcPct val="100000"/>
              </a:lnSpc>
              <a:defRPr sz="1800" b="0" i="0" cap="none" baseline="0">
                <a:solidFill>
                  <a:srgbClr val="C00000"/>
                </a:solidFill>
                <a:latin typeface="+mn-lt"/>
                <a:cs typeface="Arial"/>
              </a:defRPr>
            </a:lvl1pPr>
          </a:lstStyle>
          <a:p>
            <a:r>
              <a:rPr lang="en-GB" dirty="0"/>
              <a:t>Click to edit content</a:t>
            </a:r>
            <a:endParaRPr lang="en-US" dirty="0"/>
          </a:p>
        </p:txBody>
      </p:sp>
      <p:sp>
        <p:nvSpPr>
          <p:cNvPr id="13" name="Picture Placeholder 12"/>
          <p:cNvSpPr>
            <a:spLocks noGrp="1"/>
          </p:cNvSpPr>
          <p:nvPr>
            <p:ph type="pic" sz="quarter" idx="10"/>
          </p:nvPr>
        </p:nvSpPr>
        <p:spPr>
          <a:xfrm>
            <a:off x="5508104" y="1131888"/>
            <a:ext cx="3240285" cy="3132348"/>
          </a:xfrm>
          <a:prstGeom prst="rect">
            <a:avLst/>
          </a:prstGeom>
        </p:spPr>
        <p:txBody>
          <a:bodyPr vert="horz"/>
          <a:lstStyle>
            <a:lvl1pPr>
              <a:defRPr>
                <a:solidFill>
                  <a:srgbClr val="FFFFFF"/>
                </a:solidFill>
              </a:defRPr>
            </a:lvl1pPr>
          </a:lstStyle>
          <a:p>
            <a:pPr lvl="0"/>
            <a:endParaRPr lang="en-US" noProof="0" dirty="0"/>
          </a:p>
        </p:txBody>
      </p:sp>
    </p:spTree>
    <p:extLst>
      <p:ext uri="{BB962C8B-B14F-4D97-AF65-F5344CB8AC3E}">
        <p14:creationId xmlns:p14="http://schemas.microsoft.com/office/powerpoint/2010/main" val="16356347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2.xml"/><Relationship Id="rId7"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210A8E-B8A5-D319-6B6C-BE1FF940ED28}"/>
              </a:ext>
            </a:extLst>
          </p:cNvPr>
          <p:cNvSpPr/>
          <p:nvPr userDrawn="1"/>
        </p:nvSpPr>
        <p:spPr>
          <a:xfrm>
            <a:off x="0" y="0"/>
            <a:ext cx="9144000" cy="800162"/>
          </a:xfrm>
          <a:prstGeom prst="rect">
            <a:avLst/>
          </a:prstGeom>
          <a:solidFill>
            <a:srgbClr val="041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7576366-2BB4-96F0-6F3F-A7BAC164EB25}"/>
              </a:ext>
            </a:extLst>
          </p:cNvPr>
          <p:cNvCxnSpPr>
            <a:cxnSpLocks/>
          </p:cNvCxnSpPr>
          <p:nvPr userDrawn="1"/>
        </p:nvCxnSpPr>
        <p:spPr>
          <a:xfrm>
            <a:off x="395288" y="4679950"/>
            <a:ext cx="8353425" cy="0"/>
          </a:xfrm>
          <a:prstGeom prst="line">
            <a:avLst/>
          </a:prstGeom>
          <a:ln>
            <a:solidFill>
              <a:srgbClr val="041E4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7BFE022-EC6E-70B5-9FE0-5F2645218823}"/>
              </a:ext>
            </a:extLst>
          </p:cNvPr>
          <p:cNvPicPr>
            <a:picLocks noChangeAspect="1"/>
          </p:cNvPicPr>
          <p:nvPr userDrawn="1"/>
        </p:nvPicPr>
        <p:blipFill>
          <a:blip r:embed="rId5"/>
          <a:stretch>
            <a:fillRect/>
          </a:stretch>
        </p:blipFill>
        <p:spPr>
          <a:xfrm>
            <a:off x="323528" y="62184"/>
            <a:ext cx="2571811" cy="701403"/>
          </a:xfrm>
          <a:prstGeom prst="rect">
            <a:avLst/>
          </a:prstGeom>
        </p:spPr>
      </p:pic>
      <p:pic>
        <p:nvPicPr>
          <p:cNvPr id="8" name="Picture 7">
            <a:extLst>
              <a:ext uri="{FF2B5EF4-FFF2-40B4-BE49-F238E27FC236}">
                <a16:creationId xmlns:a16="http://schemas.microsoft.com/office/drawing/2014/main" id="{B3DBDD79-BEAE-8DCF-5E9A-24575359230E}"/>
              </a:ext>
            </a:extLst>
          </p:cNvPr>
          <p:cNvPicPr>
            <a:picLocks noChangeAspect="1"/>
          </p:cNvPicPr>
          <p:nvPr userDrawn="1"/>
        </p:nvPicPr>
        <p:blipFill>
          <a:blip r:embed="rId6"/>
          <a:stretch>
            <a:fillRect/>
          </a:stretch>
        </p:blipFill>
        <p:spPr>
          <a:xfrm>
            <a:off x="5498592" y="4716526"/>
            <a:ext cx="3352800" cy="304800"/>
          </a:xfrm>
          <a:prstGeom prst="rect">
            <a:avLst/>
          </a:prstGeom>
        </p:spPr>
      </p:pic>
    </p:spTree>
    <p:extLst>
      <p:ext uri="{BB962C8B-B14F-4D97-AF65-F5344CB8AC3E}">
        <p14:creationId xmlns:p14="http://schemas.microsoft.com/office/powerpoint/2010/main" val="1615298253"/>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Lst>
  <p:txStyles>
    <p:titleStyle>
      <a:lvl1pPr algn="r" defTabSz="342900" rtl="0" eaLnBrk="0" fontAlgn="base" hangingPunct="0">
        <a:spcBef>
          <a:spcPct val="0"/>
        </a:spcBef>
        <a:spcAft>
          <a:spcPct val="0"/>
        </a:spcAft>
        <a:defRPr sz="900" kern="1200">
          <a:solidFill>
            <a:srgbClr val="09091E"/>
          </a:solidFill>
          <a:latin typeface="Arial"/>
          <a:ea typeface="ＭＳ Ｐゴシック" charset="0"/>
          <a:cs typeface="Arial"/>
        </a:defRPr>
      </a:lvl1pPr>
      <a:lvl2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2pPr>
      <a:lvl3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3pPr>
      <a:lvl4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4pPr>
      <a:lvl5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5pPr>
      <a:lvl6pPr marL="342900" algn="r" defTabSz="342900" rtl="0" fontAlgn="base">
        <a:spcBef>
          <a:spcPct val="0"/>
        </a:spcBef>
        <a:spcAft>
          <a:spcPct val="0"/>
        </a:spcAft>
        <a:defRPr sz="900">
          <a:solidFill>
            <a:srgbClr val="1F497D"/>
          </a:solidFill>
          <a:latin typeface="Arial" charset="0"/>
          <a:ea typeface="ＭＳ Ｐゴシック" charset="0"/>
        </a:defRPr>
      </a:lvl6pPr>
      <a:lvl7pPr marL="685800" algn="r" defTabSz="342900" rtl="0" fontAlgn="base">
        <a:spcBef>
          <a:spcPct val="0"/>
        </a:spcBef>
        <a:spcAft>
          <a:spcPct val="0"/>
        </a:spcAft>
        <a:defRPr sz="900">
          <a:solidFill>
            <a:srgbClr val="1F497D"/>
          </a:solidFill>
          <a:latin typeface="Arial" charset="0"/>
          <a:ea typeface="ＭＳ Ｐゴシック" charset="0"/>
        </a:defRPr>
      </a:lvl7pPr>
      <a:lvl8pPr marL="1028700" algn="r" defTabSz="342900" rtl="0" fontAlgn="base">
        <a:spcBef>
          <a:spcPct val="0"/>
        </a:spcBef>
        <a:spcAft>
          <a:spcPct val="0"/>
        </a:spcAft>
        <a:defRPr sz="900">
          <a:solidFill>
            <a:srgbClr val="1F497D"/>
          </a:solidFill>
          <a:latin typeface="Arial" charset="0"/>
          <a:ea typeface="ＭＳ Ｐゴシック" charset="0"/>
        </a:defRPr>
      </a:lvl8pPr>
      <a:lvl9pPr marL="1371600" algn="r" defTabSz="342900" rtl="0" fontAlgn="base">
        <a:spcBef>
          <a:spcPct val="0"/>
        </a:spcBef>
        <a:spcAft>
          <a:spcPct val="0"/>
        </a:spcAft>
        <a:defRPr sz="900">
          <a:solidFill>
            <a:srgbClr val="1F497D"/>
          </a:solidFill>
          <a:latin typeface="Arial" charset="0"/>
          <a:ea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B139110-63FE-48E2-848D-54FB296589F5}"/>
              </a:ext>
            </a:extLst>
          </p:cNvPr>
          <p:cNvCxnSpPr>
            <a:cxnSpLocks/>
          </p:cNvCxnSpPr>
          <p:nvPr userDrawn="1"/>
        </p:nvCxnSpPr>
        <p:spPr>
          <a:xfrm>
            <a:off x="395288" y="844550"/>
            <a:ext cx="83534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737B85-6062-4183-A094-BA1386428874}"/>
              </a:ext>
            </a:extLst>
          </p:cNvPr>
          <p:cNvCxnSpPr>
            <a:cxnSpLocks/>
          </p:cNvCxnSpPr>
          <p:nvPr userDrawn="1"/>
        </p:nvCxnSpPr>
        <p:spPr>
          <a:xfrm>
            <a:off x="395288" y="4659313"/>
            <a:ext cx="835183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B1545FF-8FC9-8E97-8BF3-34E19B242F2A}"/>
              </a:ext>
            </a:extLst>
          </p:cNvPr>
          <p:cNvPicPr>
            <a:picLocks noChangeAspect="1"/>
          </p:cNvPicPr>
          <p:nvPr userDrawn="1"/>
        </p:nvPicPr>
        <p:blipFill>
          <a:blip r:embed="rId5"/>
          <a:stretch>
            <a:fillRect/>
          </a:stretch>
        </p:blipFill>
        <p:spPr>
          <a:xfrm>
            <a:off x="324862" y="60677"/>
            <a:ext cx="2571803" cy="701402"/>
          </a:xfrm>
          <a:prstGeom prst="rect">
            <a:avLst/>
          </a:prstGeom>
        </p:spPr>
      </p:pic>
      <p:pic>
        <p:nvPicPr>
          <p:cNvPr id="2" name="Picture 1">
            <a:extLst>
              <a:ext uri="{FF2B5EF4-FFF2-40B4-BE49-F238E27FC236}">
                <a16:creationId xmlns:a16="http://schemas.microsoft.com/office/drawing/2014/main" id="{8CFA65CE-D939-FAA3-3D0A-FE7D7244281E}"/>
              </a:ext>
            </a:extLst>
          </p:cNvPr>
          <p:cNvPicPr>
            <a:picLocks noChangeAspect="1"/>
          </p:cNvPicPr>
          <p:nvPr userDrawn="1"/>
        </p:nvPicPr>
        <p:blipFill>
          <a:blip r:embed="rId6"/>
          <a:stretch>
            <a:fillRect/>
          </a:stretch>
        </p:blipFill>
        <p:spPr>
          <a:xfrm>
            <a:off x="5498592" y="4716526"/>
            <a:ext cx="3352800" cy="304800"/>
          </a:xfrm>
          <a:prstGeom prst="rect">
            <a:avLst/>
          </a:prstGeom>
        </p:spPr>
      </p:pic>
    </p:spTree>
  </p:cSld>
  <p:clrMap bg1="lt1" tx1="dk1" bg2="lt2" tx2="dk2" accent1="accent1" accent2="accent2" accent3="accent3" accent4="accent4" accent5="accent5" accent6="accent6" hlink="hlink" folHlink="folHlink"/>
  <p:sldLayoutIdLst>
    <p:sldLayoutId id="2147483893" r:id="rId1"/>
    <p:sldLayoutId id="2147483891" r:id="rId2"/>
    <p:sldLayoutId id="2147483890" r:id="rId3"/>
  </p:sldLayoutIdLst>
  <p:txStyles>
    <p:titleStyle>
      <a:lvl1pPr algn="r" defTabSz="342900" rtl="0" eaLnBrk="0" fontAlgn="base" hangingPunct="0">
        <a:spcBef>
          <a:spcPct val="0"/>
        </a:spcBef>
        <a:spcAft>
          <a:spcPct val="0"/>
        </a:spcAft>
        <a:defRPr sz="900" kern="1200">
          <a:solidFill>
            <a:srgbClr val="09091E"/>
          </a:solidFill>
          <a:latin typeface="Arial"/>
          <a:ea typeface="ＭＳ Ｐゴシック" charset="0"/>
          <a:cs typeface="Arial"/>
        </a:defRPr>
      </a:lvl1pPr>
      <a:lvl2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2pPr>
      <a:lvl3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3pPr>
      <a:lvl4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4pPr>
      <a:lvl5pPr algn="r" defTabSz="342900" rtl="0" eaLnBrk="0" fontAlgn="base" hangingPunct="0">
        <a:spcBef>
          <a:spcPct val="0"/>
        </a:spcBef>
        <a:spcAft>
          <a:spcPct val="0"/>
        </a:spcAft>
        <a:defRPr sz="900">
          <a:solidFill>
            <a:srgbClr val="09091E"/>
          </a:solidFill>
          <a:latin typeface="Arial" charset="0"/>
          <a:ea typeface="ＭＳ Ｐゴシック" charset="0"/>
          <a:cs typeface="Arial" charset="0"/>
        </a:defRPr>
      </a:lvl5pPr>
      <a:lvl6pPr marL="342900" algn="r" defTabSz="342900" rtl="0" fontAlgn="base">
        <a:spcBef>
          <a:spcPct val="0"/>
        </a:spcBef>
        <a:spcAft>
          <a:spcPct val="0"/>
        </a:spcAft>
        <a:defRPr sz="900">
          <a:solidFill>
            <a:srgbClr val="1F497D"/>
          </a:solidFill>
          <a:latin typeface="Arial" charset="0"/>
          <a:ea typeface="ＭＳ Ｐゴシック" charset="0"/>
        </a:defRPr>
      </a:lvl6pPr>
      <a:lvl7pPr marL="685800" algn="r" defTabSz="342900" rtl="0" fontAlgn="base">
        <a:spcBef>
          <a:spcPct val="0"/>
        </a:spcBef>
        <a:spcAft>
          <a:spcPct val="0"/>
        </a:spcAft>
        <a:defRPr sz="900">
          <a:solidFill>
            <a:srgbClr val="1F497D"/>
          </a:solidFill>
          <a:latin typeface="Arial" charset="0"/>
          <a:ea typeface="ＭＳ Ｐゴシック" charset="0"/>
        </a:defRPr>
      </a:lvl7pPr>
      <a:lvl8pPr marL="1028700" algn="r" defTabSz="342900" rtl="0" fontAlgn="base">
        <a:spcBef>
          <a:spcPct val="0"/>
        </a:spcBef>
        <a:spcAft>
          <a:spcPct val="0"/>
        </a:spcAft>
        <a:defRPr sz="900">
          <a:solidFill>
            <a:srgbClr val="1F497D"/>
          </a:solidFill>
          <a:latin typeface="Arial" charset="0"/>
          <a:ea typeface="ＭＳ Ｐゴシック" charset="0"/>
        </a:defRPr>
      </a:lvl8pPr>
      <a:lvl9pPr marL="1371600" algn="r" defTabSz="342900" rtl="0" fontAlgn="base">
        <a:spcBef>
          <a:spcPct val="0"/>
        </a:spcBef>
        <a:spcAft>
          <a:spcPct val="0"/>
        </a:spcAft>
        <a:defRPr sz="900">
          <a:solidFill>
            <a:srgbClr val="1F497D"/>
          </a:solidFill>
          <a:latin typeface="Arial" charset="0"/>
          <a:ea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B902ED-C45B-C81E-2FBA-DC0CD549433C}"/>
              </a:ext>
            </a:extLst>
          </p:cNvPr>
          <p:cNvSpPr/>
          <p:nvPr userDrawn="1"/>
        </p:nvSpPr>
        <p:spPr>
          <a:xfrm>
            <a:off x="0" y="4600257"/>
            <a:ext cx="9144000" cy="543244"/>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7E9C6D9-1392-8B59-E164-FCA8CB43F9C9}"/>
              </a:ext>
            </a:extLst>
          </p:cNvPr>
          <p:cNvSpPr/>
          <p:nvPr userDrawn="1"/>
        </p:nvSpPr>
        <p:spPr>
          <a:xfrm>
            <a:off x="0" y="0"/>
            <a:ext cx="9144000" cy="84328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E406758-F2C5-C4D5-DC44-991F975C16C6}"/>
              </a:ext>
            </a:extLst>
          </p:cNvPr>
          <p:cNvPicPr>
            <a:picLocks noChangeAspect="1"/>
          </p:cNvPicPr>
          <p:nvPr userDrawn="1"/>
        </p:nvPicPr>
        <p:blipFill>
          <a:blip r:embed="rId5"/>
          <a:stretch>
            <a:fillRect/>
          </a:stretch>
        </p:blipFill>
        <p:spPr>
          <a:xfrm>
            <a:off x="323528" y="62184"/>
            <a:ext cx="2571811" cy="701403"/>
          </a:xfrm>
          <a:prstGeom prst="rect">
            <a:avLst/>
          </a:prstGeom>
        </p:spPr>
      </p:pic>
      <p:pic>
        <p:nvPicPr>
          <p:cNvPr id="2" name="Picture 1">
            <a:extLst>
              <a:ext uri="{FF2B5EF4-FFF2-40B4-BE49-F238E27FC236}">
                <a16:creationId xmlns:a16="http://schemas.microsoft.com/office/drawing/2014/main" id="{424C52BF-6FAD-D81A-6209-1FB06EEA83A7}"/>
              </a:ext>
            </a:extLst>
          </p:cNvPr>
          <p:cNvPicPr>
            <a:picLocks noChangeAspect="1"/>
          </p:cNvPicPr>
          <p:nvPr userDrawn="1"/>
        </p:nvPicPr>
        <p:blipFill>
          <a:blip r:embed="rId6"/>
          <a:stretch>
            <a:fillRect/>
          </a:stretch>
        </p:blipFill>
        <p:spPr>
          <a:xfrm>
            <a:off x="5498592" y="4716526"/>
            <a:ext cx="3352800" cy="304800"/>
          </a:xfrm>
          <a:prstGeom prst="rect">
            <a:avLst/>
          </a:prstGeom>
        </p:spPr>
      </p:pic>
    </p:spTree>
    <p:extLst>
      <p:ext uri="{BB962C8B-B14F-4D97-AF65-F5344CB8AC3E}">
        <p14:creationId xmlns:p14="http://schemas.microsoft.com/office/powerpoint/2010/main" val="64023890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Lst>
  <p:txStyles>
    <p:titleStyle>
      <a:lvl1pPr algn="ctr" defTabSz="342900"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0" fontAlgn="base" hangingPunct="0">
        <a:spcBef>
          <a:spcPct val="0"/>
        </a:spcBef>
        <a:spcAft>
          <a:spcPct val="0"/>
        </a:spcAft>
        <a:defRPr sz="3300">
          <a:solidFill>
            <a:schemeClr val="tx1"/>
          </a:solidFill>
          <a:latin typeface="Arial" panose="020B0604020202020204" pitchFamily="34" charset="0"/>
          <a:ea typeface="ＭＳ Ｐゴシック" charset="0"/>
          <a:cs typeface="ＭＳ Ｐゴシック" charset="0"/>
        </a:defRPr>
      </a:lvl2pPr>
      <a:lvl3pPr algn="ctr" defTabSz="342900" rtl="0" eaLnBrk="0" fontAlgn="base" hangingPunct="0">
        <a:spcBef>
          <a:spcPct val="0"/>
        </a:spcBef>
        <a:spcAft>
          <a:spcPct val="0"/>
        </a:spcAft>
        <a:defRPr sz="3300">
          <a:solidFill>
            <a:schemeClr val="tx1"/>
          </a:solidFill>
          <a:latin typeface="Arial" panose="020B0604020202020204" pitchFamily="34" charset="0"/>
          <a:ea typeface="ＭＳ Ｐゴシック" charset="0"/>
          <a:cs typeface="ＭＳ Ｐゴシック" charset="0"/>
        </a:defRPr>
      </a:lvl3pPr>
      <a:lvl4pPr algn="ctr" defTabSz="342900" rtl="0" eaLnBrk="0" fontAlgn="base" hangingPunct="0">
        <a:spcBef>
          <a:spcPct val="0"/>
        </a:spcBef>
        <a:spcAft>
          <a:spcPct val="0"/>
        </a:spcAft>
        <a:defRPr sz="3300">
          <a:solidFill>
            <a:schemeClr val="tx1"/>
          </a:solidFill>
          <a:latin typeface="Arial" panose="020B0604020202020204" pitchFamily="34" charset="0"/>
          <a:ea typeface="ＭＳ Ｐゴシック" charset="0"/>
          <a:cs typeface="ＭＳ Ｐゴシック" charset="0"/>
        </a:defRPr>
      </a:lvl4pPr>
      <a:lvl5pPr algn="ctr" defTabSz="342900" rtl="0" eaLnBrk="0" fontAlgn="base" hangingPunct="0">
        <a:spcBef>
          <a:spcPct val="0"/>
        </a:spcBef>
        <a:spcAft>
          <a:spcPct val="0"/>
        </a:spcAft>
        <a:defRPr sz="3300">
          <a:solidFill>
            <a:schemeClr val="tx1"/>
          </a:solidFill>
          <a:latin typeface="Arial" panose="020B0604020202020204" pitchFamily="34" charset="0"/>
          <a:ea typeface="ＭＳ Ｐゴシック" charset="0"/>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E9C6D9-1392-8B59-E164-FCA8CB43F9C9}"/>
              </a:ext>
            </a:extLst>
          </p:cNvPr>
          <p:cNvSpPr/>
          <p:nvPr userDrawn="1"/>
        </p:nvSpPr>
        <p:spPr>
          <a:xfrm>
            <a:off x="0" y="0"/>
            <a:ext cx="9144000" cy="5143500"/>
          </a:xfrm>
          <a:prstGeom prst="rect">
            <a:avLst/>
          </a:prstGeom>
          <a:solidFill>
            <a:srgbClr val="041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8552124-E826-492D-9007-1702496F8221}"/>
              </a:ext>
            </a:extLst>
          </p:cNvPr>
          <p:cNvCxnSpPr>
            <a:cxnSpLocks/>
          </p:cNvCxnSpPr>
          <p:nvPr userDrawn="1"/>
        </p:nvCxnSpPr>
        <p:spPr>
          <a:xfrm>
            <a:off x="395288" y="4679950"/>
            <a:ext cx="83534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E406758-F2C5-C4D5-DC44-991F975C16C6}"/>
              </a:ext>
            </a:extLst>
          </p:cNvPr>
          <p:cNvPicPr>
            <a:picLocks noChangeAspect="1"/>
          </p:cNvPicPr>
          <p:nvPr userDrawn="1"/>
        </p:nvPicPr>
        <p:blipFill>
          <a:blip r:embed="rId8"/>
          <a:stretch>
            <a:fillRect/>
          </a:stretch>
        </p:blipFill>
        <p:spPr>
          <a:xfrm>
            <a:off x="323528" y="62184"/>
            <a:ext cx="2571811" cy="701403"/>
          </a:xfrm>
          <a:prstGeom prst="rect">
            <a:avLst/>
          </a:prstGeom>
        </p:spPr>
      </p:pic>
      <p:pic>
        <p:nvPicPr>
          <p:cNvPr id="3" name="Picture 2">
            <a:extLst>
              <a:ext uri="{FF2B5EF4-FFF2-40B4-BE49-F238E27FC236}">
                <a16:creationId xmlns:a16="http://schemas.microsoft.com/office/drawing/2014/main" id="{BE4129DA-5219-49AC-C366-7724E21C4284}"/>
              </a:ext>
            </a:extLst>
          </p:cNvPr>
          <p:cNvPicPr>
            <a:picLocks noChangeAspect="1"/>
          </p:cNvPicPr>
          <p:nvPr userDrawn="1"/>
        </p:nvPicPr>
        <p:blipFill>
          <a:blip r:embed="rId9"/>
          <a:stretch>
            <a:fillRect/>
          </a:stretch>
        </p:blipFill>
        <p:spPr>
          <a:xfrm>
            <a:off x="5498592" y="4716526"/>
            <a:ext cx="3352800" cy="304800"/>
          </a:xfrm>
          <a:prstGeom prst="rect">
            <a:avLst/>
          </a:prstGeom>
        </p:spPr>
      </p:pic>
    </p:spTree>
    <p:extLst>
      <p:ext uri="{BB962C8B-B14F-4D97-AF65-F5344CB8AC3E}">
        <p14:creationId xmlns:p14="http://schemas.microsoft.com/office/powerpoint/2010/main" val="102912143"/>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2" r:id="rId4"/>
    <p:sldLayoutId id="2147483888" r:id="rId5"/>
    <p:sldLayoutId id="2147483889" r:id="rId6"/>
  </p:sldLayoutIdLst>
  <p:txStyles>
    <p:titleStyle>
      <a:lvl1pPr algn="ctr" defTabSz="342900"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0" fontAlgn="base" hangingPunct="0">
        <a:spcBef>
          <a:spcPct val="0"/>
        </a:spcBef>
        <a:spcAft>
          <a:spcPct val="0"/>
        </a:spcAft>
        <a:defRPr sz="3300">
          <a:solidFill>
            <a:schemeClr val="tx1"/>
          </a:solidFill>
          <a:latin typeface="Arial" panose="020B0604020202020204" pitchFamily="34" charset="0"/>
          <a:ea typeface="ＭＳ Ｐゴシック" charset="0"/>
          <a:cs typeface="ＭＳ Ｐゴシック" charset="0"/>
        </a:defRPr>
      </a:lvl2pPr>
      <a:lvl3pPr algn="ctr" defTabSz="342900" rtl="0" eaLnBrk="0" fontAlgn="base" hangingPunct="0">
        <a:spcBef>
          <a:spcPct val="0"/>
        </a:spcBef>
        <a:spcAft>
          <a:spcPct val="0"/>
        </a:spcAft>
        <a:defRPr sz="3300">
          <a:solidFill>
            <a:schemeClr val="tx1"/>
          </a:solidFill>
          <a:latin typeface="Arial" panose="020B0604020202020204" pitchFamily="34" charset="0"/>
          <a:ea typeface="ＭＳ Ｐゴシック" charset="0"/>
          <a:cs typeface="ＭＳ Ｐゴシック" charset="0"/>
        </a:defRPr>
      </a:lvl3pPr>
      <a:lvl4pPr algn="ctr" defTabSz="342900" rtl="0" eaLnBrk="0" fontAlgn="base" hangingPunct="0">
        <a:spcBef>
          <a:spcPct val="0"/>
        </a:spcBef>
        <a:spcAft>
          <a:spcPct val="0"/>
        </a:spcAft>
        <a:defRPr sz="3300">
          <a:solidFill>
            <a:schemeClr val="tx1"/>
          </a:solidFill>
          <a:latin typeface="Arial" panose="020B0604020202020204" pitchFamily="34" charset="0"/>
          <a:ea typeface="ＭＳ Ｐゴシック" charset="0"/>
          <a:cs typeface="ＭＳ Ｐゴシック" charset="0"/>
        </a:defRPr>
      </a:lvl4pPr>
      <a:lvl5pPr algn="ctr" defTabSz="342900" rtl="0" eaLnBrk="0" fontAlgn="base" hangingPunct="0">
        <a:spcBef>
          <a:spcPct val="0"/>
        </a:spcBef>
        <a:spcAft>
          <a:spcPct val="0"/>
        </a:spcAft>
        <a:defRPr sz="3300">
          <a:solidFill>
            <a:schemeClr val="tx1"/>
          </a:solidFill>
          <a:latin typeface="Arial" panose="020B0604020202020204" pitchFamily="34" charset="0"/>
          <a:ea typeface="ＭＳ Ｐゴシック" charset="0"/>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776F2F-BBDF-4956-B2B9-73FA06F3B155}"/>
              </a:ext>
            </a:extLst>
          </p:cNvPr>
          <p:cNvSpPr>
            <a:spLocks noGrp="1"/>
          </p:cNvSpPr>
          <p:nvPr>
            <p:ph type="body" sz="quarter" idx="10"/>
          </p:nvPr>
        </p:nvSpPr>
        <p:spPr/>
        <p:txBody>
          <a:bodyPr/>
          <a:lstStyle/>
          <a:p>
            <a:r>
              <a:rPr lang="en-GB" dirty="0"/>
              <a:t>July 2024 </a:t>
            </a:r>
          </a:p>
        </p:txBody>
      </p:sp>
      <p:sp>
        <p:nvSpPr>
          <p:cNvPr id="3" name="Title 2">
            <a:extLst>
              <a:ext uri="{FF2B5EF4-FFF2-40B4-BE49-F238E27FC236}">
                <a16:creationId xmlns:a16="http://schemas.microsoft.com/office/drawing/2014/main" id="{DAC2EEAB-0057-4CE6-A3B7-D22EFD46350E}"/>
              </a:ext>
            </a:extLst>
          </p:cNvPr>
          <p:cNvSpPr>
            <a:spLocks noGrp="1"/>
          </p:cNvSpPr>
          <p:nvPr>
            <p:ph type="title"/>
          </p:nvPr>
        </p:nvSpPr>
        <p:spPr/>
        <p:txBody>
          <a:bodyPr/>
          <a:lstStyle/>
          <a:p>
            <a:r>
              <a:rPr lang="en-GB" dirty="0"/>
              <a:t>International Postage – Custom Requirements</a:t>
            </a:r>
          </a:p>
        </p:txBody>
      </p:sp>
    </p:spTree>
    <p:extLst>
      <p:ext uri="{BB962C8B-B14F-4D97-AF65-F5344CB8AC3E}">
        <p14:creationId xmlns:p14="http://schemas.microsoft.com/office/powerpoint/2010/main" val="36840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a:xfrm>
            <a:off x="395288" y="876163"/>
            <a:ext cx="8215315" cy="864095"/>
          </a:xfrm>
        </p:spPr>
        <p:txBody>
          <a:bodyPr/>
          <a:lstStyle/>
          <a:p>
            <a:pPr marL="0" indent="0">
              <a:buNone/>
            </a:pPr>
            <a:r>
              <a:rPr lang="en-GB" dirty="0"/>
              <a:t>When sending goods abroad, customers must attach a customs declaration (CN22 – Value up to £270 or CN23 – Value over £270), available from Old College Post Room (508008)</a:t>
            </a:r>
          </a:p>
          <a:p>
            <a:pPr marL="0" indent="0">
              <a:buNone/>
            </a:pPr>
            <a:endParaRPr lang="en-GB" dirty="0"/>
          </a:p>
          <a:p>
            <a:pPr marL="0" indent="0">
              <a:buNone/>
            </a:pPr>
            <a:endParaRPr lang="en-GB" dirty="0"/>
          </a:p>
        </p:txBody>
      </p:sp>
      <p:pic>
        <p:nvPicPr>
          <p:cNvPr id="4" name="Content Placeholder 7" descr="Table&#10;&#10;Description automatically generated">
            <a:extLst>
              <a:ext uri="{FF2B5EF4-FFF2-40B4-BE49-F238E27FC236}">
                <a16:creationId xmlns:a16="http://schemas.microsoft.com/office/drawing/2014/main" id="{7CB230D8-E731-4619-95C1-7E6EF4D2C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212" y="1731706"/>
            <a:ext cx="1762363" cy="2868333"/>
          </a:xfrm>
          <a:prstGeom prst="rect">
            <a:avLst/>
          </a:prstGeom>
        </p:spPr>
      </p:pic>
      <p:pic>
        <p:nvPicPr>
          <p:cNvPr id="5" name="Content Placeholder 9" descr="Table&#10;&#10;Description automatically generated">
            <a:extLst>
              <a:ext uri="{FF2B5EF4-FFF2-40B4-BE49-F238E27FC236}">
                <a16:creationId xmlns:a16="http://schemas.microsoft.com/office/drawing/2014/main" id="{09BECEDE-4D48-4431-9CF2-844288F07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155" y="1731706"/>
            <a:ext cx="3576157" cy="2868333"/>
          </a:xfrm>
          <a:prstGeom prst="rect">
            <a:avLst/>
          </a:prstGeom>
        </p:spPr>
      </p:pic>
    </p:spTree>
    <p:extLst>
      <p:ext uri="{BB962C8B-B14F-4D97-AF65-F5344CB8AC3E}">
        <p14:creationId xmlns:p14="http://schemas.microsoft.com/office/powerpoint/2010/main" val="149165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p:txBody>
          <a:bodyPr/>
          <a:lstStyle/>
          <a:p>
            <a:r>
              <a:rPr lang="en-GB" dirty="0"/>
              <a:t>What we need you to do for us</a:t>
            </a: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p:txBody>
          <a:bodyPr/>
          <a:lstStyle/>
          <a:p>
            <a:r>
              <a:rPr lang="en-GB" dirty="0"/>
              <a:t>To help us process your mail as smoothly as possible we require the sender to attach the relevant customs label (CN22 or CN23) and input the senders name and full address (your School/Department), description of contents, quantity of contents and value of the contents. </a:t>
            </a:r>
          </a:p>
          <a:p>
            <a:r>
              <a:rPr lang="en-GB" dirty="0"/>
              <a:t>The weight of the package will be applied by us after franking machine weighs item. </a:t>
            </a:r>
          </a:p>
          <a:p>
            <a:r>
              <a:rPr lang="en-GB" dirty="0"/>
              <a:t>2kg is the maximum weight allowance for all packages except for printed paper (books, documents etc), which has a weight allowance of 5kg. </a:t>
            </a:r>
          </a:p>
          <a:p>
            <a:endParaRPr lang="en-GB" dirty="0"/>
          </a:p>
        </p:txBody>
      </p:sp>
    </p:spTree>
    <p:extLst>
      <p:ext uri="{BB962C8B-B14F-4D97-AF65-F5344CB8AC3E}">
        <p14:creationId xmlns:p14="http://schemas.microsoft.com/office/powerpoint/2010/main" val="4121692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p:txBody>
          <a:bodyPr/>
          <a:lstStyle/>
          <a:p>
            <a:r>
              <a:rPr lang="en-GB" dirty="0"/>
              <a:t>Possible VAT &amp; Customs Charges</a:t>
            </a: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p:txBody>
          <a:bodyPr/>
          <a:lstStyle/>
          <a:p>
            <a:r>
              <a:rPr lang="en-GB" dirty="0"/>
              <a:t>When sending goods abroad the recipient may then have to pay customs or VAT charges and a handling fee in the receiving country before they can claim the parcel. These charges will depend on the country they are sending to, the value of the item and whether it is a gift or commercial goods. Letters, postcards and documents are usually exempt.</a:t>
            </a:r>
          </a:p>
          <a:p>
            <a:r>
              <a:rPr lang="en-GB" dirty="0"/>
              <a:t>When receiving goods from abroad, recipients may have to pay VAT and duties. The VAT and duties will be applied depending on the type and value of the goods. For gifts over £39 and goods over £135, Royal Mail may collect the VAT and customs duties on behalf of HM Revenue &amp; Customs (HMRC) from the recipient prior to delivery. Letters, postcards and documents are usually exempt.</a:t>
            </a:r>
          </a:p>
          <a:p>
            <a:endParaRPr lang="en-GB" dirty="0"/>
          </a:p>
        </p:txBody>
      </p:sp>
    </p:spTree>
    <p:extLst>
      <p:ext uri="{BB962C8B-B14F-4D97-AF65-F5344CB8AC3E}">
        <p14:creationId xmlns:p14="http://schemas.microsoft.com/office/powerpoint/2010/main" val="372769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p:txBody>
          <a:bodyPr/>
          <a:lstStyle/>
          <a:p>
            <a:r>
              <a:rPr lang="en-GB" dirty="0"/>
              <a:t>Standard Delivery (Not Trackable)</a:t>
            </a: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p:txBody>
          <a:bodyPr/>
          <a:lstStyle/>
          <a:p>
            <a:r>
              <a:rPr lang="en-GB" dirty="0"/>
              <a:t>International standard delivery is a non trackable service where delivery is estimated at 3-5 business days to Europe and rest of the world in 6-7 business days.</a:t>
            </a:r>
          </a:p>
          <a:p>
            <a:r>
              <a:rPr lang="en-GB" dirty="0"/>
              <a:t>This service is cheaper than Tracked &amp; Signed for services, so for parcels going outside the UK the cost difference of your package being fully trackable from despatch to delivery would be more expensive. The plus point being that using Tracked &amp; Signed for services enables you to give the recipient tracking details as well.</a:t>
            </a:r>
          </a:p>
          <a:p>
            <a:r>
              <a:rPr lang="en-GB" dirty="0"/>
              <a:t>For large bulk quantities standard delivery will be more cost effective to your Department.</a:t>
            </a:r>
          </a:p>
          <a:p>
            <a:endParaRPr lang="en-GB" dirty="0"/>
          </a:p>
        </p:txBody>
      </p:sp>
    </p:spTree>
    <p:extLst>
      <p:ext uri="{BB962C8B-B14F-4D97-AF65-F5344CB8AC3E}">
        <p14:creationId xmlns:p14="http://schemas.microsoft.com/office/powerpoint/2010/main" val="753815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p:txBody>
          <a:bodyPr/>
          <a:lstStyle/>
          <a:p>
            <a:r>
              <a:rPr lang="en-GB" dirty="0"/>
              <a:t>International Track &amp; Signed Services</a:t>
            </a: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a:xfrm>
            <a:off x="395288" y="1602459"/>
            <a:ext cx="8215315" cy="2755706"/>
          </a:xfrm>
        </p:spPr>
        <p:txBody>
          <a:bodyPr/>
          <a:lstStyle/>
          <a:p>
            <a:r>
              <a:rPr lang="en-GB" dirty="0"/>
              <a:t>All international track and signed mail continue as before and if you require any information about these methods of postage don’t hesitate to contact the Post Room where we will provide all information required. Maximum weight of 2kg still applies and maximum size dimensions are length plus depth plus width no greater than 900mm, with the longest side no greater than 600mm.</a:t>
            </a:r>
          </a:p>
          <a:p>
            <a:pPr marL="0" indent="0">
              <a:buNone/>
            </a:pPr>
            <a:r>
              <a:rPr lang="en-GB" u="sng" dirty="0"/>
              <a:t>International Tracked &amp; Signed</a:t>
            </a:r>
          </a:p>
          <a:p>
            <a:r>
              <a:rPr lang="en-GB" dirty="0"/>
              <a:t>Provides tracking overseas and takes a signature on delivery. </a:t>
            </a:r>
          </a:p>
          <a:p>
            <a:r>
              <a:rPr lang="en-GB" dirty="0"/>
              <a:t>Online confirmation of delivery available.</a:t>
            </a:r>
          </a:p>
          <a:p>
            <a:pPr marL="0" indent="0">
              <a:buNone/>
            </a:pPr>
            <a:r>
              <a:rPr lang="en-GB" u="sng" dirty="0"/>
              <a:t>International Signed</a:t>
            </a:r>
          </a:p>
          <a:p>
            <a:r>
              <a:rPr lang="en-GB" dirty="0"/>
              <a:t>Tracked in the UK, with a signature on delivery.</a:t>
            </a:r>
          </a:p>
          <a:p>
            <a:endParaRPr lang="en-GB" dirty="0"/>
          </a:p>
          <a:p>
            <a:endParaRPr lang="en-GB" dirty="0"/>
          </a:p>
        </p:txBody>
      </p:sp>
    </p:spTree>
    <p:extLst>
      <p:ext uri="{BB962C8B-B14F-4D97-AF65-F5344CB8AC3E}">
        <p14:creationId xmlns:p14="http://schemas.microsoft.com/office/powerpoint/2010/main" val="411058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D548-7DE1-4946-BB0A-B45BAD4FB27F}"/>
              </a:ext>
            </a:extLst>
          </p:cNvPr>
          <p:cNvSpPr>
            <a:spLocks noGrp="1"/>
          </p:cNvSpPr>
          <p:nvPr>
            <p:ph type="ctrTitle"/>
          </p:nvPr>
        </p:nvSpPr>
        <p:spPr/>
        <p:txBody>
          <a:bodyPr/>
          <a:lstStyle/>
          <a:p>
            <a:r>
              <a:rPr lang="en-GB" dirty="0"/>
              <a:t>DHL</a:t>
            </a:r>
          </a:p>
        </p:txBody>
      </p:sp>
      <p:sp>
        <p:nvSpPr>
          <p:cNvPr id="3" name="Content Placeholder 2">
            <a:extLst>
              <a:ext uri="{FF2B5EF4-FFF2-40B4-BE49-F238E27FC236}">
                <a16:creationId xmlns:a16="http://schemas.microsoft.com/office/drawing/2014/main" id="{38431577-9E71-4DCA-8E39-712537E2E28A}"/>
              </a:ext>
            </a:extLst>
          </p:cNvPr>
          <p:cNvSpPr>
            <a:spLocks noGrp="1"/>
          </p:cNvSpPr>
          <p:nvPr>
            <p:ph idx="1"/>
          </p:nvPr>
        </p:nvSpPr>
        <p:spPr/>
        <p:txBody>
          <a:bodyPr/>
          <a:lstStyle/>
          <a:p>
            <a:r>
              <a:rPr lang="en-GB" dirty="0"/>
              <a:t>DHL is the main courier we use outside Royal Mail</a:t>
            </a:r>
          </a:p>
          <a:p>
            <a:r>
              <a:rPr lang="en-GB" dirty="0"/>
              <a:t>Extensive worldwide coverage: Delivery to over 220 countries and territories worldwide</a:t>
            </a:r>
          </a:p>
          <a:p>
            <a:r>
              <a:rPr lang="en-GB" dirty="0"/>
              <a:t>Fast and reliable delivery services</a:t>
            </a:r>
          </a:p>
          <a:p>
            <a:r>
              <a:rPr lang="en-GB" dirty="0"/>
              <a:t>Competitive pricing on both domestic and international mail/packages. DHL rates vary on location but is sometimes cheaper than using </a:t>
            </a:r>
            <a:r>
              <a:rPr lang="en-GB"/>
              <a:t>Royal Mail</a:t>
            </a:r>
            <a:endParaRPr lang="en-GB" dirty="0"/>
          </a:p>
          <a:p>
            <a:r>
              <a:rPr lang="en-GB" dirty="0"/>
              <a:t>Superior tracking from pick up to point of delivery</a:t>
            </a:r>
          </a:p>
          <a:p>
            <a:r>
              <a:rPr lang="en-GB" dirty="0"/>
              <a:t>DHL require contact details (phone number and email) for the recipient.</a:t>
            </a:r>
          </a:p>
          <a:p>
            <a:endParaRPr lang="en-GB" dirty="0"/>
          </a:p>
          <a:p>
            <a:endParaRPr lang="en-GB" dirty="0"/>
          </a:p>
        </p:txBody>
      </p:sp>
    </p:spTree>
    <p:extLst>
      <p:ext uri="{BB962C8B-B14F-4D97-AF65-F5344CB8AC3E}">
        <p14:creationId xmlns:p14="http://schemas.microsoft.com/office/powerpoint/2010/main" val="131630302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porate font - source sans pro">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porate font - source sans pro">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porate font - source sans pro">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porate font - source sans pro">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A2C566305332419DAE6FB4E66BA2DE" ma:contentTypeVersion="3" ma:contentTypeDescription="Create a new document." ma:contentTypeScope="" ma:versionID="215858c9b0cb22b58f0697f6c063ef72">
  <xsd:schema xmlns:xsd="http://www.w3.org/2001/XMLSchema" xmlns:xs="http://www.w3.org/2001/XMLSchema" xmlns:p="http://schemas.microsoft.com/office/2006/metadata/properties" xmlns:ns2="9e0c549d-cb2e-4f43-a1cd-a5f5258b26c6" targetNamespace="http://schemas.microsoft.com/office/2006/metadata/properties" ma:root="true" ma:fieldsID="9bc984cc714bc4afb3b21e85a4ddc899" ns2:_="">
    <xsd:import namespace="9e0c549d-cb2e-4f43-a1cd-a5f5258b26c6"/>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0c549d-cb2e-4f43-a1cd-a5f5258b26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0B12CB-683D-4552-BC96-69D87A352508}">
  <ds:schemaRefs>
    <ds:schemaRef ds:uri="http://schemas.microsoft.com/sharepoint/v3/contenttype/forms"/>
  </ds:schemaRefs>
</ds:datastoreItem>
</file>

<file path=customXml/itemProps2.xml><?xml version="1.0" encoding="utf-8"?>
<ds:datastoreItem xmlns:ds="http://schemas.openxmlformats.org/officeDocument/2006/customXml" ds:itemID="{110EADCE-544B-460B-8734-1A60EF8E36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0c549d-cb2e-4f43-a1cd-a5f5258b26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033982-B1F5-414E-B110-9557F1250A07}">
  <ds:schemaRefs>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9e0c549d-cb2e-4f43-a1cd-a5f5258b26c6"/>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15540</TotalTime>
  <Words>580</Words>
  <Application>Microsoft Office PowerPoint</Application>
  <PresentationFormat>On-screen Show (16:9)</PresentationFormat>
  <Paragraphs>28</Paragraphs>
  <Slides>7</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vt:i4>
      </vt:variant>
    </vt:vector>
  </HeadingPairs>
  <TitlesOfParts>
    <vt:vector size="15" baseType="lpstr">
      <vt:lpstr>Arial</vt:lpstr>
      <vt:lpstr>Calibri</vt:lpstr>
      <vt:lpstr>Source Sans Pro</vt:lpstr>
      <vt:lpstr>Source Sans Pro SemiBold</vt:lpstr>
      <vt:lpstr>1_Office Theme</vt:lpstr>
      <vt:lpstr>Office Theme</vt:lpstr>
      <vt:lpstr>2_Title page</vt:lpstr>
      <vt:lpstr>1_Title page</vt:lpstr>
      <vt:lpstr>International Postage – Custom Requirements</vt:lpstr>
      <vt:lpstr>PowerPoint Presentation</vt:lpstr>
      <vt:lpstr>What we need you to do for us</vt:lpstr>
      <vt:lpstr>Possible VAT &amp; Customs Charges</vt:lpstr>
      <vt:lpstr>Standard Delivery (Not Trackable)</vt:lpstr>
      <vt:lpstr>International Track &amp; Signed Services</vt:lpstr>
      <vt:lpstr>DHL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forum: 24.09.15  edweb design update</dc:title>
  <dc:subject/>
  <dc:creator>ROSS Steven</dc:creator>
  <cp:keywords/>
  <dc:description/>
  <cp:lastModifiedBy>Kristin Mason</cp:lastModifiedBy>
  <cp:revision>170</cp:revision>
  <cp:lastPrinted>2017-08-17T10:25:21Z</cp:lastPrinted>
  <dcterms:created xsi:type="dcterms:W3CDTF">2015-09-24T13:33:25Z</dcterms:created>
  <dcterms:modified xsi:type="dcterms:W3CDTF">2024-07-29T08:38:39Z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0x0101003DA2C566305332419DAE6FB4E66BA2DE</vt:lpwstr>
  </property>
</Properties>
</file>